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38"/>
  </p:notesMasterIdLst>
  <p:handoutMasterIdLst>
    <p:handoutMasterId r:id="rId39"/>
  </p:handoutMasterIdLst>
  <p:sldIdLst>
    <p:sldId id="267" r:id="rId3"/>
    <p:sldId id="273" r:id="rId4"/>
    <p:sldId id="272" r:id="rId5"/>
    <p:sldId id="510" r:id="rId6"/>
    <p:sldId id="836" r:id="rId7"/>
    <p:sldId id="837" r:id="rId8"/>
    <p:sldId id="838" r:id="rId9"/>
    <p:sldId id="839" r:id="rId10"/>
    <p:sldId id="840" r:id="rId11"/>
    <p:sldId id="841" r:id="rId12"/>
    <p:sldId id="842" r:id="rId13"/>
    <p:sldId id="843" r:id="rId14"/>
    <p:sldId id="844" r:id="rId15"/>
    <p:sldId id="845" r:id="rId16"/>
    <p:sldId id="846" r:id="rId17"/>
    <p:sldId id="790" r:id="rId18"/>
    <p:sldId id="758" r:id="rId19"/>
    <p:sldId id="847" r:id="rId20"/>
    <p:sldId id="848" r:id="rId21"/>
    <p:sldId id="850" r:id="rId22"/>
    <p:sldId id="801" r:id="rId23"/>
    <p:sldId id="802" r:id="rId24"/>
    <p:sldId id="851" r:id="rId25"/>
    <p:sldId id="852" r:id="rId26"/>
    <p:sldId id="853" r:id="rId27"/>
    <p:sldId id="854" r:id="rId28"/>
    <p:sldId id="815" r:id="rId29"/>
    <p:sldId id="816" r:id="rId30"/>
    <p:sldId id="855" r:id="rId31"/>
    <p:sldId id="856" r:id="rId32"/>
    <p:sldId id="857" r:id="rId33"/>
    <p:sldId id="858" r:id="rId34"/>
    <p:sldId id="859" r:id="rId35"/>
    <p:sldId id="860" r:id="rId36"/>
    <p:sldId id="861" r:id="rId37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BEEC"/>
    <a:srgbClr val="953D46"/>
    <a:srgbClr val="68676C"/>
    <a:srgbClr val="8D9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07" autoAdjust="0"/>
    <p:restoredTop sz="96370" autoAdjust="0"/>
  </p:normalViewPr>
  <p:slideViewPr>
    <p:cSldViewPr showGuides="1">
      <p:cViewPr varScale="1">
        <p:scale>
          <a:sx n="110" d="100"/>
          <a:sy n="110" d="100"/>
        </p:scale>
        <p:origin x="1506" y="10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4" d="100"/>
          <a:sy n="74" d="100"/>
        </p:scale>
        <p:origin x="2508" y="6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 현영" userId="86576d6c08d227aa" providerId="LiveId" clId="{99D30F64-8355-470E-9FC4-4107CFC84D24}"/>
    <pc:docChg chg="modSld">
      <pc:chgData name="조 현영" userId="86576d6c08d227aa" providerId="LiveId" clId="{99D30F64-8355-470E-9FC4-4107CFC84D24}" dt="2022-12-16T10:17:35.699" v="2" actId="20577"/>
      <pc:docMkLst>
        <pc:docMk/>
      </pc:docMkLst>
      <pc:sldChg chg="addSp modSp mod">
        <pc:chgData name="조 현영" userId="86576d6c08d227aa" providerId="LiveId" clId="{99D30F64-8355-470E-9FC4-4107CFC84D24}" dt="2022-12-16T10:17:35.699" v="2" actId="20577"/>
        <pc:sldMkLst>
          <pc:docMk/>
          <pc:sldMk cId="2095036623" sldId="267"/>
        </pc:sldMkLst>
        <pc:spChg chg="add mod">
          <ac:chgData name="조 현영" userId="86576d6c08d227aa" providerId="LiveId" clId="{99D30F64-8355-470E-9FC4-4107CFC84D24}" dt="2022-12-16T10:17:35.699" v="2" actId="20577"/>
          <ac:spMkLst>
            <pc:docMk/>
            <pc:sldMk cId="2095036623" sldId="267"/>
            <ac:spMk id="2" creationId="{B8CACA04-FABA-E5C9-85D2-A047A00BA4FE}"/>
          </ac:spMkLst>
        </pc:spChg>
        <pc:picChg chg="mod">
          <ac:chgData name="조 현영" userId="86576d6c08d227aa" providerId="LiveId" clId="{99D30F64-8355-470E-9FC4-4107CFC84D24}" dt="2022-12-16T10:08:13.579" v="0" actId="14826"/>
          <ac:picMkLst>
            <pc:docMk/>
            <pc:sldMk cId="2095036623" sldId="267"/>
            <ac:picMk id="4" creationId="{FED1CF6B-2EDB-494D-9691-6DFFEDD689C7}"/>
          </ac:picMkLst>
        </pc:picChg>
      </pc:sldChg>
    </pc:docChg>
  </pc:docChgLst>
  <pc:docChgLst>
    <pc:chgData name="조 현영" userId="86576d6c08d227aa" providerId="LiveId" clId="{B1F83557-3D28-42AF-A518-DB6773ECE996}"/>
    <pc:docChg chg="undo custSel addSld delSld modSld sldOrd">
      <pc:chgData name="조 현영" userId="86576d6c08d227aa" providerId="LiveId" clId="{B1F83557-3D28-42AF-A518-DB6773ECE996}" dt="2022-11-21T10:19:37.973" v="5526" actId="1076"/>
      <pc:docMkLst>
        <pc:docMk/>
      </pc:docMkLst>
      <pc:sldChg chg="modSp mod">
        <pc:chgData name="조 현영" userId="86576d6c08d227aa" providerId="LiveId" clId="{B1F83557-3D28-42AF-A518-DB6773ECE996}" dt="2022-11-21T07:54:11.979" v="208" actId="20577"/>
        <pc:sldMkLst>
          <pc:docMk/>
          <pc:sldMk cId="2085549032" sldId="272"/>
        </pc:sldMkLst>
        <pc:spChg chg="mod">
          <ac:chgData name="조 현영" userId="86576d6c08d227aa" providerId="LiveId" clId="{B1F83557-3D28-42AF-A518-DB6773ECE996}" dt="2022-11-21T07:54:11.979" v="208" actId="20577"/>
          <ac:spMkLst>
            <pc:docMk/>
            <pc:sldMk cId="2085549032" sldId="272"/>
            <ac:spMk id="2" creationId="{00000000-0000-0000-0000-000000000000}"/>
          </ac:spMkLst>
        </pc:spChg>
      </pc:sldChg>
      <pc:sldChg chg="modSp mod">
        <pc:chgData name="조 현영" userId="86576d6c08d227aa" providerId="LiveId" clId="{B1F83557-3D28-42AF-A518-DB6773ECE996}" dt="2022-11-21T07:54:03.551" v="170" actId="20577"/>
        <pc:sldMkLst>
          <pc:docMk/>
          <pc:sldMk cId="28484903" sldId="273"/>
        </pc:sldMkLst>
        <pc:spChg chg="mod">
          <ac:chgData name="조 현영" userId="86576d6c08d227aa" providerId="LiveId" clId="{B1F83557-3D28-42AF-A518-DB6773ECE996}" dt="2022-11-21T07:53:56.952" v="166" actId="20577"/>
          <ac:spMkLst>
            <pc:docMk/>
            <pc:sldMk cId="28484903" sldId="273"/>
            <ac:spMk id="2" creationId="{00000000-0000-0000-0000-000000000000}"/>
          </ac:spMkLst>
        </pc:spChg>
        <pc:spChg chg="mod">
          <ac:chgData name="조 현영" userId="86576d6c08d227aa" providerId="LiveId" clId="{B1F83557-3D28-42AF-A518-DB6773ECE996}" dt="2022-11-21T07:54:03.551" v="170" actId="20577"/>
          <ac:spMkLst>
            <pc:docMk/>
            <pc:sldMk cId="28484903" sldId="273"/>
            <ac:spMk id="5" creationId="{00000000-0000-0000-0000-000000000000}"/>
          </ac:spMkLst>
        </pc:spChg>
      </pc:sldChg>
      <pc:sldChg chg="addSp modSp mod">
        <pc:chgData name="조 현영" userId="86576d6c08d227aa" providerId="LiveId" clId="{B1F83557-3D28-42AF-A518-DB6773ECE996}" dt="2022-11-21T08:56:18.853" v="1763" actId="20577"/>
        <pc:sldMkLst>
          <pc:docMk/>
          <pc:sldMk cId="1464793203" sldId="510"/>
        </pc:sldMkLst>
        <pc:spChg chg="mod">
          <ac:chgData name="조 현영" userId="86576d6c08d227aa" providerId="LiveId" clId="{B1F83557-3D28-42AF-A518-DB6773ECE996}" dt="2022-11-21T08:46:17.425" v="373" actId="20577"/>
          <ac:spMkLst>
            <pc:docMk/>
            <pc:sldMk cId="1464793203" sldId="510"/>
            <ac:spMk id="2" creationId="{00000000-0000-0000-0000-000000000000}"/>
          </ac:spMkLst>
        </pc:spChg>
        <pc:spChg chg="mod">
          <ac:chgData name="조 현영" userId="86576d6c08d227aa" providerId="LiveId" clId="{B1F83557-3D28-42AF-A518-DB6773ECE996}" dt="2022-11-21T08:49:36.692" v="1122" actId="20577"/>
          <ac:spMkLst>
            <pc:docMk/>
            <pc:sldMk cId="1464793203" sldId="510"/>
            <ac:spMk id="3" creationId="{00000000-0000-0000-0000-000000000000}"/>
          </ac:spMkLst>
        </pc:spChg>
        <pc:spChg chg="mod">
          <ac:chgData name="조 현영" userId="86576d6c08d227aa" providerId="LiveId" clId="{B1F83557-3D28-42AF-A518-DB6773ECE996}" dt="2022-11-21T08:56:18.853" v="1763" actId="20577"/>
          <ac:spMkLst>
            <pc:docMk/>
            <pc:sldMk cId="1464793203" sldId="510"/>
            <ac:spMk id="7" creationId="{00000000-0000-0000-0000-000000000000}"/>
          </ac:spMkLst>
        </pc:spChg>
        <pc:picChg chg="add mod">
          <ac:chgData name="조 현영" userId="86576d6c08d227aa" providerId="LiveId" clId="{B1F83557-3D28-42AF-A518-DB6773ECE996}" dt="2022-11-21T08:49:37.871" v="1123" actId="1076"/>
          <ac:picMkLst>
            <pc:docMk/>
            <pc:sldMk cId="1464793203" sldId="510"/>
            <ac:picMk id="5" creationId="{781E8EDA-2497-7B18-138D-2FFD43648C72}"/>
          </ac:picMkLst>
        </pc:picChg>
      </pc:sldChg>
      <pc:sldChg chg="addSp delSp modSp mod">
        <pc:chgData name="조 현영" userId="86576d6c08d227aa" providerId="LiveId" clId="{B1F83557-3D28-42AF-A518-DB6773ECE996}" dt="2022-11-21T09:15:14.173" v="2966" actId="20577"/>
        <pc:sldMkLst>
          <pc:docMk/>
          <pc:sldMk cId="1160012494" sldId="758"/>
        </pc:sldMkLst>
        <pc:spChg chg="mod">
          <ac:chgData name="조 현영" userId="86576d6c08d227aa" providerId="LiveId" clId="{B1F83557-3D28-42AF-A518-DB6773ECE996}" dt="2022-11-21T09:14:10.070" v="2788" actId="20577"/>
          <ac:spMkLst>
            <pc:docMk/>
            <pc:sldMk cId="1160012494" sldId="758"/>
            <ac:spMk id="2" creationId="{00000000-0000-0000-0000-000000000000}"/>
          </ac:spMkLst>
        </pc:spChg>
        <pc:spChg chg="mod">
          <ac:chgData name="조 현영" userId="86576d6c08d227aa" providerId="LiveId" clId="{B1F83557-3D28-42AF-A518-DB6773ECE996}" dt="2022-11-21T09:15:14.173" v="2966" actId="20577"/>
          <ac:spMkLst>
            <pc:docMk/>
            <pc:sldMk cId="1160012494" sldId="758"/>
            <ac:spMk id="3" creationId="{00000000-0000-0000-0000-000000000000}"/>
          </ac:spMkLst>
        </pc:spChg>
        <pc:spChg chg="mod">
          <ac:chgData name="조 현영" userId="86576d6c08d227aa" providerId="LiveId" clId="{B1F83557-3D28-42AF-A518-DB6773ECE996}" dt="2022-11-21T09:06:01.391" v="2742" actId="20577"/>
          <ac:spMkLst>
            <pc:docMk/>
            <pc:sldMk cId="1160012494" sldId="758"/>
            <ac:spMk id="7" creationId="{00000000-0000-0000-0000-000000000000}"/>
          </ac:spMkLst>
        </pc:spChg>
        <pc:picChg chg="add mod">
          <ac:chgData name="조 현영" userId="86576d6c08d227aa" providerId="LiveId" clId="{B1F83557-3D28-42AF-A518-DB6773ECE996}" dt="2022-11-21T09:15:00.510" v="2869" actId="1038"/>
          <ac:picMkLst>
            <pc:docMk/>
            <pc:sldMk cId="1160012494" sldId="758"/>
            <ac:picMk id="5" creationId="{B9A38491-4909-584F-05FA-FF3D63B5CD3B}"/>
          </ac:picMkLst>
        </pc:picChg>
        <pc:picChg chg="del">
          <ac:chgData name="조 현영" userId="86576d6c08d227aa" providerId="LiveId" clId="{B1F83557-3D28-42AF-A518-DB6773ECE996}" dt="2022-11-21T09:14:16.578" v="2803" actId="478"/>
          <ac:picMkLst>
            <pc:docMk/>
            <pc:sldMk cId="1160012494" sldId="758"/>
            <ac:picMk id="6" creationId="{082CF732-6233-4279-9C88-357811FD408D}"/>
          </ac:picMkLst>
        </pc:picChg>
        <pc:picChg chg="add mod">
          <ac:chgData name="조 현영" userId="86576d6c08d227aa" providerId="LiveId" clId="{B1F83557-3D28-42AF-A518-DB6773ECE996}" dt="2022-11-21T09:15:00.510" v="2869" actId="1038"/>
          <ac:picMkLst>
            <pc:docMk/>
            <pc:sldMk cId="1160012494" sldId="758"/>
            <ac:picMk id="9" creationId="{0D3CE5AD-EFF7-E341-25F6-19312E6728A3}"/>
          </ac:picMkLst>
        </pc:picChg>
      </pc:sldChg>
      <pc:sldChg chg="modSp mod">
        <pc:chgData name="조 현영" userId="86576d6c08d227aa" providerId="LiveId" clId="{B1F83557-3D28-42AF-A518-DB6773ECE996}" dt="2022-11-21T07:54:25.764" v="245" actId="20577"/>
        <pc:sldMkLst>
          <pc:docMk/>
          <pc:sldMk cId="3876797260" sldId="790"/>
        </pc:sldMkLst>
        <pc:spChg chg="mod">
          <ac:chgData name="조 현영" userId="86576d6c08d227aa" providerId="LiveId" clId="{B1F83557-3D28-42AF-A518-DB6773ECE996}" dt="2022-11-21T07:54:25.764" v="245" actId="20577"/>
          <ac:spMkLst>
            <pc:docMk/>
            <pc:sldMk cId="3876797260" sldId="790"/>
            <ac:spMk id="2" creationId="{00000000-0000-0000-0000-000000000000}"/>
          </ac:spMkLst>
        </pc:spChg>
      </pc:sldChg>
      <pc:sldChg chg="del">
        <pc:chgData name="조 현영" userId="86576d6c08d227aa" providerId="LiveId" clId="{B1F83557-3D28-42AF-A518-DB6773ECE996}" dt="2022-11-21T09:45:20.855" v="3304" actId="47"/>
        <pc:sldMkLst>
          <pc:docMk/>
          <pc:sldMk cId="1352598976" sldId="791"/>
        </pc:sldMkLst>
      </pc:sldChg>
      <pc:sldChg chg="del">
        <pc:chgData name="조 현영" userId="86576d6c08d227aa" providerId="LiveId" clId="{B1F83557-3D28-42AF-A518-DB6773ECE996}" dt="2022-11-21T09:45:20.855" v="3304" actId="47"/>
        <pc:sldMkLst>
          <pc:docMk/>
          <pc:sldMk cId="4060763003" sldId="792"/>
        </pc:sldMkLst>
      </pc:sldChg>
      <pc:sldChg chg="del">
        <pc:chgData name="조 현영" userId="86576d6c08d227aa" providerId="LiveId" clId="{B1F83557-3D28-42AF-A518-DB6773ECE996}" dt="2022-11-21T09:45:20.855" v="3304" actId="47"/>
        <pc:sldMkLst>
          <pc:docMk/>
          <pc:sldMk cId="1518567101" sldId="793"/>
        </pc:sldMkLst>
      </pc:sldChg>
      <pc:sldChg chg="del">
        <pc:chgData name="조 현영" userId="86576d6c08d227aa" providerId="LiveId" clId="{B1F83557-3D28-42AF-A518-DB6773ECE996}" dt="2022-11-21T09:45:20.855" v="3304" actId="47"/>
        <pc:sldMkLst>
          <pc:docMk/>
          <pc:sldMk cId="2401708050" sldId="795"/>
        </pc:sldMkLst>
      </pc:sldChg>
      <pc:sldChg chg="del">
        <pc:chgData name="조 현영" userId="86576d6c08d227aa" providerId="LiveId" clId="{B1F83557-3D28-42AF-A518-DB6773ECE996}" dt="2022-11-21T09:45:20.855" v="3304" actId="47"/>
        <pc:sldMkLst>
          <pc:docMk/>
          <pc:sldMk cId="3596072636" sldId="796"/>
        </pc:sldMkLst>
      </pc:sldChg>
      <pc:sldChg chg="del">
        <pc:chgData name="조 현영" userId="86576d6c08d227aa" providerId="LiveId" clId="{B1F83557-3D28-42AF-A518-DB6773ECE996}" dt="2022-11-21T09:45:20.855" v="3304" actId="47"/>
        <pc:sldMkLst>
          <pc:docMk/>
          <pc:sldMk cId="1149099524" sldId="797"/>
        </pc:sldMkLst>
      </pc:sldChg>
      <pc:sldChg chg="del">
        <pc:chgData name="조 현영" userId="86576d6c08d227aa" providerId="LiveId" clId="{B1F83557-3D28-42AF-A518-DB6773ECE996}" dt="2022-11-21T09:45:20.855" v="3304" actId="47"/>
        <pc:sldMkLst>
          <pc:docMk/>
          <pc:sldMk cId="462588570" sldId="798"/>
        </pc:sldMkLst>
      </pc:sldChg>
      <pc:sldChg chg="del">
        <pc:chgData name="조 현영" userId="86576d6c08d227aa" providerId="LiveId" clId="{B1F83557-3D28-42AF-A518-DB6773ECE996}" dt="2022-11-21T09:45:20.855" v="3304" actId="47"/>
        <pc:sldMkLst>
          <pc:docMk/>
          <pc:sldMk cId="1366955614" sldId="799"/>
        </pc:sldMkLst>
      </pc:sldChg>
      <pc:sldChg chg="del">
        <pc:chgData name="조 현영" userId="86576d6c08d227aa" providerId="LiveId" clId="{B1F83557-3D28-42AF-A518-DB6773ECE996}" dt="2022-11-21T09:45:20.855" v="3304" actId="47"/>
        <pc:sldMkLst>
          <pc:docMk/>
          <pc:sldMk cId="1763153098" sldId="800"/>
        </pc:sldMkLst>
      </pc:sldChg>
      <pc:sldChg chg="modSp mod">
        <pc:chgData name="조 현영" userId="86576d6c08d227aa" providerId="LiveId" clId="{B1F83557-3D28-42AF-A518-DB6773ECE996}" dt="2022-11-21T07:55:04.734" v="285" actId="20577"/>
        <pc:sldMkLst>
          <pc:docMk/>
          <pc:sldMk cId="3120123919" sldId="801"/>
        </pc:sldMkLst>
        <pc:spChg chg="mod">
          <ac:chgData name="조 현영" userId="86576d6c08d227aa" providerId="LiveId" clId="{B1F83557-3D28-42AF-A518-DB6773ECE996}" dt="2022-11-21T07:55:04.734" v="285" actId="20577"/>
          <ac:spMkLst>
            <pc:docMk/>
            <pc:sldMk cId="3120123919" sldId="801"/>
            <ac:spMk id="2" creationId="{00000000-0000-0000-0000-000000000000}"/>
          </ac:spMkLst>
        </pc:spChg>
      </pc:sldChg>
      <pc:sldChg chg="addSp delSp modSp mod">
        <pc:chgData name="조 현영" userId="86576d6c08d227aa" providerId="LiveId" clId="{B1F83557-3D28-42AF-A518-DB6773ECE996}" dt="2022-11-21T09:47:52.699" v="3460" actId="1038"/>
        <pc:sldMkLst>
          <pc:docMk/>
          <pc:sldMk cId="3971314066" sldId="802"/>
        </pc:sldMkLst>
        <pc:spChg chg="mod">
          <ac:chgData name="조 현영" userId="86576d6c08d227aa" providerId="LiveId" clId="{B1F83557-3D28-42AF-A518-DB6773ECE996}" dt="2022-11-21T09:46:38.614" v="3395" actId="20577"/>
          <ac:spMkLst>
            <pc:docMk/>
            <pc:sldMk cId="3971314066" sldId="802"/>
            <ac:spMk id="2" creationId="{00000000-0000-0000-0000-000000000000}"/>
          </ac:spMkLst>
        </pc:spChg>
        <pc:spChg chg="mod">
          <ac:chgData name="조 현영" userId="86576d6c08d227aa" providerId="LiveId" clId="{B1F83557-3D28-42AF-A518-DB6773ECE996}" dt="2022-11-21T09:45:39.795" v="3348" actId="20577"/>
          <ac:spMkLst>
            <pc:docMk/>
            <pc:sldMk cId="3971314066" sldId="802"/>
            <ac:spMk id="7" creationId="{00000000-0000-0000-0000-000000000000}"/>
          </ac:spMkLst>
        </pc:spChg>
        <pc:spChg chg="mod">
          <ac:chgData name="조 현영" userId="86576d6c08d227aa" providerId="LiveId" clId="{B1F83557-3D28-42AF-A518-DB6773ECE996}" dt="2022-11-21T09:47:06.671" v="3447" actId="20577"/>
          <ac:spMkLst>
            <pc:docMk/>
            <pc:sldMk cId="3971314066" sldId="802"/>
            <ac:spMk id="13" creationId="{B345E6B0-5410-4026-9971-BDE924940927}"/>
          </ac:spMkLst>
        </pc:spChg>
        <pc:picChg chg="add mod">
          <ac:chgData name="조 현영" userId="86576d6c08d227aa" providerId="LiveId" clId="{B1F83557-3D28-42AF-A518-DB6773ECE996}" dt="2022-11-21T09:47:08.083" v="3448" actId="1076"/>
          <ac:picMkLst>
            <pc:docMk/>
            <pc:sldMk cId="3971314066" sldId="802"/>
            <ac:picMk id="4" creationId="{BDF2C665-A20F-A939-3952-F5D4729DB164}"/>
          </ac:picMkLst>
        </pc:picChg>
        <pc:picChg chg="del mod">
          <ac:chgData name="조 현영" userId="86576d6c08d227aa" providerId="LiveId" clId="{B1F83557-3D28-42AF-A518-DB6773ECE996}" dt="2022-11-21T09:46:44.570" v="3396" actId="478"/>
          <ac:picMkLst>
            <pc:docMk/>
            <pc:sldMk cId="3971314066" sldId="802"/>
            <ac:picMk id="5" creationId="{1DDCA9E6-FFF3-4446-8813-9F2F05D6079B}"/>
          </ac:picMkLst>
        </pc:picChg>
        <pc:picChg chg="add mod">
          <ac:chgData name="조 현영" userId="86576d6c08d227aa" providerId="LiveId" clId="{B1F83557-3D28-42AF-A518-DB6773ECE996}" dt="2022-11-21T09:47:25.106" v="3451" actId="14100"/>
          <ac:picMkLst>
            <pc:docMk/>
            <pc:sldMk cId="3971314066" sldId="802"/>
            <ac:picMk id="8" creationId="{A5FD8C82-D30F-F3EB-B0A3-4D8DC9C38AD2}"/>
          </ac:picMkLst>
        </pc:picChg>
        <pc:picChg chg="add mod">
          <ac:chgData name="조 현영" userId="86576d6c08d227aa" providerId="LiveId" clId="{B1F83557-3D28-42AF-A518-DB6773ECE996}" dt="2022-11-21T09:47:38.515" v="3455" actId="14100"/>
          <ac:picMkLst>
            <pc:docMk/>
            <pc:sldMk cId="3971314066" sldId="802"/>
            <ac:picMk id="11" creationId="{267B832F-37B4-A37E-3F55-FCB7675FF002}"/>
          </ac:picMkLst>
        </pc:picChg>
        <pc:picChg chg="add mod">
          <ac:chgData name="조 현영" userId="86576d6c08d227aa" providerId="LiveId" clId="{B1F83557-3D28-42AF-A518-DB6773ECE996}" dt="2022-11-21T09:47:52.699" v="3460" actId="1038"/>
          <ac:picMkLst>
            <pc:docMk/>
            <pc:sldMk cId="3971314066" sldId="802"/>
            <ac:picMk id="14" creationId="{979AB5EA-AFF2-0A23-C62F-90C2343E29BD}"/>
          </ac:picMkLst>
        </pc:picChg>
      </pc:sldChg>
      <pc:sldChg chg="del">
        <pc:chgData name="조 현영" userId="86576d6c08d227aa" providerId="LiveId" clId="{B1F83557-3D28-42AF-A518-DB6773ECE996}" dt="2022-11-21T09:57:49.945" v="4632" actId="47"/>
        <pc:sldMkLst>
          <pc:docMk/>
          <pc:sldMk cId="1645635930" sldId="803"/>
        </pc:sldMkLst>
      </pc:sldChg>
      <pc:sldChg chg="del">
        <pc:chgData name="조 현영" userId="86576d6c08d227aa" providerId="LiveId" clId="{B1F83557-3D28-42AF-A518-DB6773ECE996}" dt="2022-11-21T09:57:49.945" v="4632" actId="47"/>
        <pc:sldMkLst>
          <pc:docMk/>
          <pc:sldMk cId="1778715656" sldId="804"/>
        </pc:sldMkLst>
      </pc:sldChg>
      <pc:sldChg chg="del">
        <pc:chgData name="조 현영" userId="86576d6c08d227aa" providerId="LiveId" clId="{B1F83557-3D28-42AF-A518-DB6773ECE996}" dt="2022-11-21T09:57:49.945" v="4632" actId="47"/>
        <pc:sldMkLst>
          <pc:docMk/>
          <pc:sldMk cId="2372314202" sldId="805"/>
        </pc:sldMkLst>
      </pc:sldChg>
      <pc:sldChg chg="del">
        <pc:chgData name="조 현영" userId="86576d6c08d227aa" providerId="LiveId" clId="{B1F83557-3D28-42AF-A518-DB6773ECE996}" dt="2022-11-21T09:57:49.945" v="4632" actId="47"/>
        <pc:sldMkLst>
          <pc:docMk/>
          <pc:sldMk cId="738202743" sldId="806"/>
        </pc:sldMkLst>
      </pc:sldChg>
      <pc:sldChg chg="del">
        <pc:chgData name="조 현영" userId="86576d6c08d227aa" providerId="LiveId" clId="{B1F83557-3D28-42AF-A518-DB6773ECE996}" dt="2022-11-21T09:57:49.945" v="4632" actId="47"/>
        <pc:sldMkLst>
          <pc:docMk/>
          <pc:sldMk cId="557086412" sldId="807"/>
        </pc:sldMkLst>
      </pc:sldChg>
      <pc:sldChg chg="del">
        <pc:chgData name="조 현영" userId="86576d6c08d227aa" providerId="LiveId" clId="{B1F83557-3D28-42AF-A518-DB6773ECE996}" dt="2022-11-21T09:57:49.945" v="4632" actId="47"/>
        <pc:sldMkLst>
          <pc:docMk/>
          <pc:sldMk cId="3339538535" sldId="808"/>
        </pc:sldMkLst>
      </pc:sldChg>
      <pc:sldChg chg="del">
        <pc:chgData name="조 현영" userId="86576d6c08d227aa" providerId="LiveId" clId="{B1F83557-3D28-42AF-A518-DB6773ECE996}" dt="2022-11-21T09:57:49.945" v="4632" actId="47"/>
        <pc:sldMkLst>
          <pc:docMk/>
          <pc:sldMk cId="1277463830" sldId="810"/>
        </pc:sldMkLst>
      </pc:sldChg>
      <pc:sldChg chg="del">
        <pc:chgData name="조 현영" userId="86576d6c08d227aa" providerId="LiveId" clId="{B1F83557-3D28-42AF-A518-DB6773ECE996}" dt="2022-11-21T09:57:49.945" v="4632" actId="47"/>
        <pc:sldMkLst>
          <pc:docMk/>
          <pc:sldMk cId="3708559659" sldId="811"/>
        </pc:sldMkLst>
      </pc:sldChg>
      <pc:sldChg chg="del">
        <pc:chgData name="조 현영" userId="86576d6c08d227aa" providerId="LiveId" clId="{B1F83557-3D28-42AF-A518-DB6773ECE996}" dt="2022-11-21T09:57:49.945" v="4632" actId="47"/>
        <pc:sldMkLst>
          <pc:docMk/>
          <pc:sldMk cId="491556702" sldId="812"/>
        </pc:sldMkLst>
      </pc:sldChg>
      <pc:sldChg chg="del">
        <pc:chgData name="조 현영" userId="86576d6c08d227aa" providerId="LiveId" clId="{B1F83557-3D28-42AF-A518-DB6773ECE996}" dt="2022-11-21T09:57:49.945" v="4632" actId="47"/>
        <pc:sldMkLst>
          <pc:docMk/>
          <pc:sldMk cId="1362789228" sldId="813"/>
        </pc:sldMkLst>
      </pc:sldChg>
      <pc:sldChg chg="del">
        <pc:chgData name="조 현영" userId="86576d6c08d227aa" providerId="LiveId" clId="{B1F83557-3D28-42AF-A518-DB6773ECE996}" dt="2022-11-21T09:57:49.945" v="4632" actId="47"/>
        <pc:sldMkLst>
          <pc:docMk/>
          <pc:sldMk cId="2400201041" sldId="814"/>
        </pc:sldMkLst>
      </pc:sldChg>
      <pc:sldChg chg="modSp mod">
        <pc:chgData name="조 현영" userId="86576d6c08d227aa" providerId="LiveId" clId="{B1F83557-3D28-42AF-A518-DB6773ECE996}" dt="2022-11-21T07:55:52.776" v="349" actId="20577"/>
        <pc:sldMkLst>
          <pc:docMk/>
          <pc:sldMk cId="2146085951" sldId="815"/>
        </pc:sldMkLst>
        <pc:spChg chg="mod">
          <ac:chgData name="조 현영" userId="86576d6c08d227aa" providerId="LiveId" clId="{B1F83557-3D28-42AF-A518-DB6773ECE996}" dt="2022-11-21T07:55:52.776" v="349" actId="20577"/>
          <ac:spMkLst>
            <pc:docMk/>
            <pc:sldMk cId="2146085951" sldId="815"/>
            <ac:spMk id="2" creationId="{00000000-0000-0000-0000-000000000000}"/>
          </ac:spMkLst>
        </pc:spChg>
      </pc:sldChg>
      <pc:sldChg chg="addSp delSp modSp mod">
        <pc:chgData name="조 현영" userId="86576d6c08d227aa" providerId="LiveId" clId="{B1F83557-3D28-42AF-A518-DB6773ECE996}" dt="2022-11-21T10:08:37.490" v="4881" actId="478"/>
        <pc:sldMkLst>
          <pc:docMk/>
          <pc:sldMk cId="771102748" sldId="816"/>
        </pc:sldMkLst>
        <pc:spChg chg="mod">
          <ac:chgData name="조 현영" userId="86576d6c08d227aa" providerId="LiveId" clId="{B1F83557-3D28-42AF-A518-DB6773ECE996}" dt="2022-11-21T09:58:23.667" v="4723" actId="20577"/>
          <ac:spMkLst>
            <pc:docMk/>
            <pc:sldMk cId="771102748" sldId="816"/>
            <ac:spMk id="2" creationId="{00000000-0000-0000-0000-000000000000}"/>
          </ac:spMkLst>
        </pc:spChg>
        <pc:spChg chg="mod">
          <ac:chgData name="조 현영" userId="86576d6c08d227aa" providerId="LiveId" clId="{B1F83557-3D28-42AF-A518-DB6773ECE996}" dt="2022-11-21T09:58:01.233" v="4677" actId="20577"/>
          <ac:spMkLst>
            <pc:docMk/>
            <pc:sldMk cId="771102748" sldId="816"/>
            <ac:spMk id="7" creationId="{00000000-0000-0000-0000-000000000000}"/>
          </ac:spMkLst>
        </pc:spChg>
        <pc:spChg chg="add">
          <ac:chgData name="조 현영" userId="86576d6c08d227aa" providerId="LiveId" clId="{B1F83557-3D28-42AF-A518-DB6773ECE996}" dt="2022-11-21T10:00:20.416" v="4753" actId="11529"/>
          <ac:spMkLst>
            <pc:docMk/>
            <pc:sldMk cId="771102748" sldId="816"/>
            <ac:spMk id="11" creationId="{7069ABC0-F0CD-02C5-81B5-E29E2985784F}"/>
          </ac:spMkLst>
        </pc:spChg>
        <pc:spChg chg="mod">
          <ac:chgData name="조 현영" userId="86576d6c08d227aa" providerId="LiveId" clId="{B1F83557-3D28-42AF-A518-DB6773ECE996}" dt="2022-11-21T09:58:29.200" v="4746" actId="20577"/>
          <ac:spMkLst>
            <pc:docMk/>
            <pc:sldMk cId="771102748" sldId="816"/>
            <ac:spMk id="13" creationId="{B345E6B0-5410-4026-9971-BDE924940927}"/>
          </ac:spMkLst>
        </pc:spChg>
        <pc:picChg chg="add mod">
          <ac:chgData name="조 현영" userId="86576d6c08d227aa" providerId="LiveId" clId="{B1F83557-3D28-42AF-A518-DB6773ECE996}" dt="2022-11-21T09:58:43.944" v="4749" actId="1076"/>
          <ac:picMkLst>
            <pc:docMk/>
            <pc:sldMk cId="771102748" sldId="816"/>
            <ac:picMk id="4" creationId="{623C2590-2894-4463-365B-A73BD58C0DB5}"/>
          </ac:picMkLst>
        </pc:picChg>
        <pc:picChg chg="del">
          <ac:chgData name="조 현영" userId="86576d6c08d227aa" providerId="LiveId" clId="{B1F83557-3D28-42AF-A518-DB6773ECE996}" dt="2022-11-21T09:58:04.786" v="4678" actId="478"/>
          <ac:picMkLst>
            <pc:docMk/>
            <pc:sldMk cId="771102748" sldId="816"/>
            <ac:picMk id="5" creationId="{EF2EE597-37BC-40E8-AF50-A49F3487C7CE}"/>
          </ac:picMkLst>
        </pc:picChg>
        <pc:picChg chg="del">
          <ac:chgData name="조 현영" userId="86576d6c08d227aa" providerId="LiveId" clId="{B1F83557-3D28-42AF-A518-DB6773ECE996}" dt="2022-11-21T09:58:05.799" v="4679" actId="478"/>
          <ac:picMkLst>
            <pc:docMk/>
            <pc:sldMk cId="771102748" sldId="816"/>
            <ac:picMk id="8" creationId="{C726AF30-3253-4708-A55A-5205A0BD07F4}"/>
          </ac:picMkLst>
        </pc:picChg>
        <pc:picChg chg="add mod">
          <ac:chgData name="조 현영" userId="86576d6c08d227aa" providerId="LiveId" clId="{B1F83557-3D28-42AF-A518-DB6773ECE996}" dt="2022-11-21T10:00:08.497" v="4752" actId="1076"/>
          <ac:picMkLst>
            <pc:docMk/>
            <pc:sldMk cId="771102748" sldId="816"/>
            <ac:picMk id="9" creationId="{EE68A5E8-FE99-E454-B340-1AE12D7AD169}"/>
          </ac:picMkLst>
        </pc:picChg>
        <pc:picChg chg="add del mod">
          <ac:chgData name="조 현영" userId="86576d6c08d227aa" providerId="LiveId" clId="{B1F83557-3D28-42AF-A518-DB6773ECE996}" dt="2022-11-21T10:08:37.490" v="4881" actId="478"/>
          <ac:picMkLst>
            <pc:docMk/>
            <pc:sldMk cId="771102748" sldId="816"/>
            <ac:picMk id="14" creationId="{C197C5F5-4136-4E5D-0B07-18C4CDC3DF6A}"/>
          </ac:picMkLst>
        </pc:picChg>
      </pc:sldChg>
      <pc:sldChg chg="del">
        <pc:chgData name="조 현영" userId="86576d6c08d227aa" providerId="LiveId" clId="{B1F83557-3D28-42AF-A518-DB6773ECE996}" dt="2022-11-21T10:05:34.247" v="4757" actId="47"/>
        <pc:sldMkLst>
          <pc:docMk/>
          <pc:sldMk cId="1058671152" sldId="817"/>
        </pc:sldMkLst>
      </pc:sldChg>
      <pc:sldChg chg="del">
        <pc:chgData name="조 현영" userId="86576d6c08d227aa" providerId="LiveId" clId="{B1F83557-3D28-42AF-A518-DB6773ECE996}" dt="2022-11-21T10:05:34.247" v="4757" actId="47"/>
        <pc:sldMkLst>
          <pc:docMk/>
          <pc:sldMk cId="81595993" sldId="818"/>
        </pc:sldMkLst>
      </pc:sldChg>
      <pc:sldChg chg="del">
        <pc:chgData name="조 현영" userId="86576d6c08d227aa" providerId="LiveId" clId="{B1F83557-3D28-42AF-A518-DB6773ECE996}" dt="2022-11-21T10:05:34.247" v="4757" actId="47"/>
        <pc:sldMkLst>
          <pc:docMk/>
          <pc:sldMk cId="3974390904" sldId="819"/>
        </pc:sldMkLst>
      </pc:sldChg>
      <pc:sldChg chg="del">
        <pc:chgData name="조 현영" userId="86576d6c08d227aa" providerId="LiveId" clId="{B1F83557-3D28-42AF-A518-DB6773ECE996}" dt="2022-11-21T10:05:34.247" v="4757" actId="47"/>
        <pc:sldMkLst>
          <pc:docMk/>
          <pc:sldMk cId="1928164263" sldId="820"/>
        </pc:sldMkLst>
      </pc:sldChg>
      <pc:sldChg chg="del">
        <pc:chgData name="조 현영" userId="86576d6c08d227aa" providerId="LiveId" clId="{B1F83557-3D28-42AF-A518-DB6773ECE996}" dt="2022-11-21T10:05:34.247" v="4757" actId="47"/>
        <pc:sldMkLst>
          <pc:docMk/>
          <pc:sldMk cId="4044634252" sldId="821"/>
        </pc:sldMkLst>
      </pc:sldChg>
      <pc:sldChg chg="del">
        <pc:chgData name="조 현영" userId="86576d6c08d227aa" providerId="LiveId" clId="{B1F83557-3D28-42AF-A518-DB6773ECE996}" dt="2022-11-21T10:05:34.247" v="4757" actId="47"/>
        <pc:sldMkLst>
          <pc:docMk/>
          <pc:sldMk cId="3392306504" sldId="822"/>
        </pc:sldMkLst>
      </pc:sldChg>
      <pc:sldChg chg="del">
        <pc:chgData name="조 현영" userId="86576d6c08d227aa" providerId="LiveId" clId="{B1F83557-3D28-42AF-A518-DB6773ECE996}" dt="2022-11-21T10:05:34.247" v="4757" actId="47"/>
        <pc:sldMkLst>
          <pc:docMk/>
          <pc:sldMk cId="3847631077" sldId="823"/>
        </pc:sldMkLst>
      </pc:sldChg>
      <pc:sldChg chg="del">
        <pc:chgData name="조 현영" userId="86576d6c08d227aa" providerId="LiveId" clId="{B1F83557-3D28-42AF-A518-DB6773ECE996}" dt="2022-11-21T10:05:34.247" v="4757" actId="47"/>
        <pc:sldMkLst>
          <pc:docMk/>
          <pc:sldMk cId="329468183" sldId="824"/>
        </pc:sldMkLst>
      </pc:sldChg>
      <pc:sldChg chg="del">
        <pc:chgData name="조 현영" userId="86576d6c08d227aa" providerId="LiveId" clId="{B1F83557-3D28-42AF-A518-DB6773ECE996}" dt="2022-11-21T10:05:34.247" v="4757" actId="47"/>
        <pc:sldMkLst>
          <pc:docMk/>
          <pc:sldMk cId="2566589712" sldId="825"/>
        </pc:sldMkLst>
      </pc:sldChg>
      <pc:sldChg chg="del">
        <pc:chgData name="조 현영" userId="86576d6c08d227aa" providerId="LiveId" clId="{B1F83557-3D28-42AF-A518-DB6773ECE996}" dt="2022-11-21T10:05:34.247" v="4757" actId="47"/>
        <pc:sldMkLst>
          <pc:docMk/>
          <pc:sldMk cId="697108454" sldId="826"/>
        </pc:sldMkLst>
      </pc:sldChg>
      <pc:sldChg chg="del">
        <pc:chgData name="조 현영" userId="86576d6c08d227aa" providerId="LiveId" clId="{B1F83557-3D28-42AF-A518-DB6773ECE996}" dt="2022-11-21T10:05:34.247" v="4757" actId="47"/>
        <pc:sldMkLst>
          <pc:docMk/>
          <pc:sldMk cId="4135420423" sldId="827"/>
        </pc:sldMkLst>
      </pc:sldChg>
      <pc:sldChg chg="del">
        <pc:chgData name="조 현영" userId="86576d6c08d227aa" providerId="LiveId" clId="{B1F83557-3D28-42AF-A518-DB6773ECE996}" dt="2022-11-21T10:05:34.247" v="4757" actId="47"/>
        <pc:sldMkLst>
          <pc:docMk/>
          <pc:sldMk cId="84930693" sldId="828"/>
        </pc:sldMkLst>
      </pc:sldChg>
      <pc:sldChg chg="del">
        <pc:chgData name="조 현영" userId="86576d6c08d227aa" providerId="LiveId" clId="{B1F83557-3D28-42AF-A518-DB6773ECE996}" dt="2022-11-21T10:05:34.247" v="4757" actId="47"/>
        <pc:sldMkLst>
          <pc:docMk/>
          <pc:sldMk cId="681315626" sldId="829"/>
        </pc:sldMkLst>
      </pc:sldChg>
      <pc:sldChg chg="del">
        <pc:chgData name="조 현영" userId="86576d6c08d227aa" providerId="LiveId" clId="{B1F83557-3D28-42AF-A518-DB6773ECE996}" dt="2022-11-21T10:05:34.247" v="4757" actId="47"/>
        <pc:sldMkLst>
          <pc:docMk/>
          <pc:sldMk cId="137310945" sldId="830"/>
        </pc:sldMkLst>
      </pc:sldChg>
      <pc:sldChg chg="del">
        <pc:chgData name="조 현영" userId="86576d6c08d227aa" providerId="LiveId" clId="{B1F83557-3D28-42AF-A518-DB6773ECE996}" dt="2022-11-21T09:57:49.945" v="4632" actId="47"/>
        <pc:sldMkLst>
          <pc:docMk/>
          <pc:sldMk cId="143791474" sldId="831"/>
        </pc:sldMkLst>
      </pc:sldChg>
      <pc:sldChg chg="del">
        <pc:chgData name="조 현영" userId="86576d6c08d227aa" providerId="LiveId" clId="{B1F83557-3D28-42AF-A518-DB6773ECE996}" dt="2022-11-21T09:57:49.945" v="4632" actId="47"/>
        <pc:sldMkLst>
          <pc:docMk/>
          <pc:sldMk cId="1537919045" sldId="832"/>
        </pc:sldMkLst>
      </pc:sldChg>
      <pc:sldChg chg="del">
        <pc:chgData name="조 현영" userId="86576d6c08d227aa" providerId="LiveId" clId="{B1F83557-3D28-42AF-A518-DB6773ECE996}" dt="2022-11-21T10:05:34.247" v="4757" actId="47"/>
        <pc:sldMkLst>
          <pc:docMk/>
          <pc:sldMk cId="2742728258" sldId="833"/>
        </pc:sldMkLst>
      </pc:sldChg>
      <pc:sldChg chg="del">
        <pc:chgData name="조 현영" userId="86576d6c08d227aa" providerId="LiveId" clId="{B1F83557-3D28-42AF-A518-DB6773ECE996}" dt="2022-11-21T10:05:34.247" v="4757" actId="47"/>
        <pc:sldMkLst>
          <pc:docMk/>
          <pc:sldMk cId="1178863965" sldId="834"/>
        </pc:sldMkLst>
      </pc:sldChg>
      <pc:sldChg chg="del">
        <pc:chgData name="조 현영" userId="86576d6c08d227aa" providerId="LiveId" clId="{B1F83557-3D28-42AF-A518-DB6773ECE996}" dt="2022-11-21T10:05:34.247" v="4757" actId="47"/>
        <pc:sldMkLst>
          <pc:docMk/>
          <pc:sldMk cId="2072299655" sldId="835"/>
        </pc:sldMkLst>
      </pc:sldChg>
      <pc:sldChg chg="addSp delSp modSp add mod">
        <pc:chgData name="조 현영" userId="86576d6c08d227aa" providerId="LiveId" clId="{B1F83557-3D28-42AF-A518-DB6773ECE996}" dt="2022-11-21T08:56:22.742" v="1764"/>
        <pc:sldMkLst>
          <pc:docMk/>
          <pc:sldMk cId="176216796" sldId="836"/>
        </pc:sldMkLst>
        <pc:spChg chg="mod">
          <ac:chgData name="조 현영" userId="86576d6c08d227aa" providerId="LiveId" clId="{B1F83557-3D28-42AF-A518-DB6773ECE996}" dt="2022-11-21T08:49:57.927" v="1139" actId="20577"/>
          <ac:spMkLst>
            <pc:docMk/>
            <pc:sldMk cId="176216796" sldId="836"/>
            <ac:spMk id="2" creationId="{00000000-0000-0000-0000-000000000000}"/>
          </ac:spMkLst>
        </pc:spChg>
        <pc:spChg chg="mod">
          <ac:chgData name="조 현영" userId="86576d6c08d227aa" providerId="LiveId" clId="{B1F83557-3D28-42AF-A518-DB6773ECE996}" dt="2022-11-21T08:50:20.589" v="1150" actId="20577"/>
          <ac:spMkLst>
            <pc:docMk/>
            <pc:sldMk cId="176216796" sldId="836"/>
            <ac:spMk id="3" creationId="{00000000-0000-0000-0000-000000000000}"/>
          </ac:spMkLst>
        </pc:spChg>
        <pc:spChg chg="add del">
          <ac:chgData name="조 현영" userId="86576d6c08d227aa" providerId="LiveId" clId="{B1F83557-3D28-42AF-A518-DB6773ECE996}" dt="2022-11-21T08:50:23.549" v="1153" actId="22"/>
          <ac:spMkLst>
            <pc:docMk/>
            <pc:sldMk cId="176216796" sldId="836"/>
            <ac:spMk id="6" creationId="{E3EC2CCE-A0C2-EEDC-E4DB-82BA272B4FFB}"/>
          </ac:spMkLst>
        </pc:spChg>
        <pc:spChg chg="mod">
          <ac:chgData name="조 현영" userId="86576d6c08d227aa" providerId="LiveId" clId="{B1F83557-3D28-42AF-A518-DB6773ECE996}" dt="2022-11-21T08:56:22.742" v="1764"/>
          <ac:spMkLst>
            <pc:docMk/>
            <pc:sldMk cId="176216796" sldId="836"/>
            <ac:spMk id="7" creationId="{00000000-0000-0000-0000-000000000000}"/>
          </ac:spMkLst>
        </pc:spChg>
        <pc:picChg chg="del">
          <ac:chgData name="조 현영" userId="86576d6c08d227aa" providerId="LiveId" clId="{B1F83557-3D28-42AF-A518-DB6773ECE996}" dt="2022-11-21T08:50:21.371" v="1151" actId="478"/>
          <ac:picMkLst>
            <pc:docMk/>
            <pc:sldMk cId="176216796" sldId="836"/>
            <ac:picMk id="5" creationId="{781E8EDA-2497-7B18-138D-2FFD43648C72}"/>
          </ac:picMkLst>
        </pc:picChg>
        <pc:picChg chg="add mod">
          <ac:chgData name="조 현영" userId="86576d6c08d227aa" providerId="LiveId" clId="{B1F83557-3D28-42AF-A518-DB6773ECE996}" dt="2022-11-21T08:50:35.239" v="1157" actId="1076"/>
          <ac:picMkLst>
            <pc:docMk/>
            <pc:sldMk cId="176216796" sldId="836"/>
            <ac:picMk id="9" creationId="{1259F10F-2CF5-DB66-92B9-6B3DDA24D97B}"/>
          </ac:picMkLst>
        </pc:picChg>
        <pc:picChg chg="add mod">
          <ac:chgData name="조 현영" userId="86576d6c08d227aa" providerId="LiveId" clId="{B1F83557-3D28-42AF-A518-DB6773ECE996}" dt="2022-11-21T08:50:57.878" v="1160" actId="1076"/>
          <ac:picMkLst>
            <pc:docMk/>
            <pc:sldMk cId="176216796" sldId="836"/>
            <ac:picMk id="11" creationId="{CCDCCE9C-8D7B-940B-D4F2-ED176B60271F}"/>
          </ac:picMkLst>
        </pc:picChg>
      </pc:sldChg>
      <pc:sldChg chg="addSp delSp modSp add mod ord">
        <pc:chgData name="조 현영" userId="86576d6c08d227aa" providerId="LiveId" clId="{B1F83557-3D28-42AF-A518-DB6773ECE996}" dt="2022-11-21T08:56:25.873" v="1765"/>
        <pc:sldMkLst>
          <pc:docMk/>
          <pc:sldMk cId="1734544448" sldId="837"/>
        </pc:sldMkLst>
        <pc:spChg chg="mod">
          <ac:chgData name="조 현영" userId="86576d6c08d227aa" providerId="LiveId" clId="{B1F83557-3D28-42AF-A518-DB6773ECE996}" dt="2022-11-21T08:51:23.538" v="1188" actId="20577"/>
          <ac:spMkLst>
            <pc:docMk/>
            <pc:sldMk cId="1734544448" sldId="837"/>
            <ac:spMk id="2" creationId="{00000000-0000-0000-0000-000000000000}"/>
          </ac:spMkLst>
        </pc:spChg>
        <pc:spChg chg="mod">
          <ac:chgData name="조 현영" userId="86576d6c08d227aa" providerId="LiveId" clId="{B1F83557-3D28-42AF-A518-DB6773ECE996}" dt="2022-11-21T08:53:16.994" v="1298" actId="20577"/>
          <ac:spMkLst>
            <pc:docMk/>
            <pc:sldMk cId="1734544448" sldId="837"/>
            <ac:spMk id="3" creationId="{00000000-0000-0000-0000-000000000000}"/>
          </ac:spMkLst>
        </pc:spChg>
        <pc:spChg chg="mod">
          <ac:chgData name="조 현영" userId="86576d6c08d227aa" providerId="LiveId" clId="{B1F83557-3D28-42AF-A518-DB6773ECE996}" dt="2022-11-21T08:56:25.873" v="1765"/>
          <ac:spMkLst>
            <pc:docMk/>
            <pc:sldMk cId="1734544448" sldId="837"/>
            <ac:spMk id="7" creationId="{00000000-0000-0000-0000-000000000000}"/>
          </ac:spMkLst>
        </pc:spChg>
        <pc:picChg chg="del">
          <ac:chgData name="조 현영" userId="86576d6c08d227aa" providerId="LiveId" clId="{B1F83557-3D28-42AF-A518-DB6773ECE996}" dt="2022-11-21T08:51:25.934" v="1189" actId="478"/>
          <ac:picMkLst>
            <pc:docMk/>
            <pc:sldMk cId="1734544448" sldId="837"/>
            <ac:picMk id="5" creationId="{781E8EDA-2497-7B18-138D-2FFD43648C72}"/>
          </ac:picMkLst>
        </pc:picChg>
        <pc:picChg chg="add mod">
          <ac:chgData name="조 현영" userId="86576d6c08d227aa" providerId="LiveId" clId="{B1F83557-3D28-42AF-A518-DB6773ECE996}" dt="2022-11-21T08:53:05.536" v="1238" actId="1076"/>
          <ac:picMkLst>
            <pc:docMk/>
            <pc:sldMk cId="1734544448" sldId="837"/>
            <ac:picMk id="6" creationId="{81FACC30-CD40-25E2-B3FF-C5F6763982E7}"/>
          </ac:picMkLst>
        </pc:picChg>
        <pc:picChg chg="add mod">
          <ac:chgData name="조 현영" userId="86576d6c08d227aa" providerId="LiveId" clId="{B1F83557-3D28-42AF-A518-DB6773ECE996}" dt="2022-11-21T08:53:04.436" v="1237" actId="1076"/>
          <ac:picMkLst>
            <pc:docMk/>
            <pc:sldMk cId="1734544448" sldId="837"/>
            <ac:picMk id="9" creationId="{F072FC0C-28E9-D638-B09A-FD03A1B69614}"/>
          </ac:picMkLst>
        </pc:picChg>
        <pc:picChg chg="add del">
          <ac:chgData name="조 현영" userId="86576d6c08d227aa" providerId="LiveId" clId="{B1F83557-3D28-42AF-A518-DB6773ECE996}" dt="2022-11-21T08:53:28.996" v="1300" actId="22"/>
          <ac:picMkLst>
            <pc:docMk/>
            <pc:sldMk cId="1734544448" sldId="837"/>
            <ac:picMk id="11" creationId="{F5787B04-2007-0D6D-0E01-B540DD219B44}"/>
          </ac:picMkLst>
        </pc:picChg>
      </pc:sldChg>
      <pc:sldChg chg="addSp delSp modSp add mod">
        <pc:chgData name="조 현영" userId="86576d6c08d227aa" providerId="LiveId" clId="{B1F83557-3D28-42AF-A518-DB6773ECE996}" dt="2022-11-21T08:56:28.616" v="1766"/>
        <pc:sldMkLst>
          <pc:docMk/>
          <pc:sldMk cId="806408730" sldId="838"/>
        </pc:sldMkLst>
        <pc:spChg chg="mod">
          <ac:chgData name="조 현영" userId="86576d6c08d227aa" providerId="LiveId" clId="{B1F83557-3D28-42AF-A518-DB6773ECE996}" dt="2022-11-21T08:53:36.976" v="1328" actId="20577"/>
          <ac:spMkLst>
            <pc:docMk/>
            <pc:sldMk cId="806408730" sldId="838"/>
            <ac:spMk id="2" creationId="{00000000-0000-0000-0000-000000000000}"/>
          </ac:spMkLst>
        </pc:spChg>
        <pc:spChg chg="mod">
          <ac:chgData name="조 현영" userId="86576d6c08d227aa" providerId="LiveId" clId="{B1F83557-3D28-42AF-A518-DB6773ECE996}" dt="2022-11-21T08:54:14.006" v="1422" actId="20577"/>
          <ac:spMkLst>
            <pc:docMk/>
            <pc:sldMk cId="806408730" sldId="838"/>
            <ac:spMk id="3" creationId="{00000000-0000-0000-0000-000000000000}"/>
          </ac:spMkLst>
        </pc:spChg>
        <pc:spChg chg="mod">
          <ac:chgData name="조 현영" userId="86576d6c08d227aa" providerId="LiveId" clId="{B1F83557-3D28-42AF-A518-DB6773ECE996}" dt="2022-11-21T08:56:28.616" v="1766"/>
          <ac:spMkLst>
            <pc:docMk/>
            <pc:sldMk cId="806408730" sldId="838"/>
            <ac:spMk id="7" creationId="{00000000-0000-0000-0000-000000000000}"/>
          </ac:spMkLst>
        </pc:spChg>
        <pc:picChg chg="add mod">
          <ac:chgData name="조 현영" userId="86576d6c08d227aa" providerId="LiveId" clId="{B1F83557-3D28-42AF-A518-DB6773ECE996}" dt="2022-11-21T08:53:59.216" v="1382" actId="1076"/>
          <ac:picMkLst>
            <pc:docMk/>
            <pc:sldMk cId="806408730" sldId="838"/>
            <ac:picMk id="5" creationId="{CA9F19A9-2D77-C657-CCCC-F103F1A3C29C}"/>
          </ac:picMkLst>
        </pc:picChg>
        <pc:picChg chg="del">
          <ac:chgData name="조 현영" userId="86576d6c08d227aa" providerId="LiveId" clId="{B1F83557-3D28-42AF-A518-DB6773ECE996}" dt="2022-11-21T08:53:37.485" v="1329" actId="478"/>
          <ac:picMkLst>
            <pc:docMk/>
            <pc:sldMk cId="806408730" sldId="838"/>
            <ac:picMk id="6" creationId="{81FACC30-CD40-25E2-B3FF-C5F6763982E7}"/>
          </ac:picMkLst>
        </pc:picChg>
        <pc:picChg chg="del">
          <ac:chgData name="조 현영" userId="86576d6c08d227aa" providerId="LiveId" clId="{B1F83557-3D28-42AF-A518-DB6773ECE996}" dt="2022-11-21T08:53:38.147" v="1330" actId="478"/>
          <ac:picMkLst>
            <pc:docMk/>
            <pc:sldMk cId="806408730" sldId="838"/>
            <ac:picMk id="9" creationId="{F072FC0C-28E9-D638-B09A-FD03A1B69614}"/>
          </ac:picMkLst>
        </pc:picChg>
        <pc:picChg chg="add mod">
          <ac:chgData name="조 현영" userId="86576d6c08d227aa" providerId="LiveId" clId="{B1F83557-3D28-42AF-A518-DB6773ECE996}" dt="2022-11-21T08:54:09.418" v="1385" actId="1076"/>
          <ac:picMkLst>
            <pc:docMk/>
            <pc:sldMk cId="806408730" sldId="838"/>
            <ac:picMk id="10" creationId="{C1DB20FC-1E6E-87CE-758C-07DC3A9E427D}"/>
          </ac:picMkLst>
        </pc:picChg>
        <pc:picChg chg="add mod">
          <ac:chgData name="조 현영" userId="86576d6c08d227aa" providerId="LiveId" clId="{B1F83557-3D28-42AF-A518-DB6773ECE996}" dt="2022-11-21T08:54:26.665" v="1425" actId="1076"/>
          <ac:picMkLst>
            <pc:docMk/>
            <pc:sldMk cId="806408730" sldId="838"/>
            <ac:picMk id="12" creationId="{199B5369-A64C-094A-B397-807C44A2A4D9}"/>
          </ac:picMkLst>
        </pc:picChg>
      </pc:sldChg>
      <pc:sldChg chg="addSp delSp modSp add mod">
        <pc:chgData name="조 현영" userId="86576d6c08d227aa" providerId="LiveId" clId="{B1F83557-3D28-42AF-A518-DB6773ECE996}" dt="2022-11-21T08:56:31.168" v="1767"/>
        <pc:sldMkLst>
          <pc:docMk/>
          <pc:sldMk cId="184261432" sldId="839"/>
        </pc:sldMkLst>
        <pc:spChg chg="mod">
          <ac:chgData name="조 현영" userId="86576d6c08d227aa" providerId="LiveId" clId="{B1F83557-3D28-42AF-A518-DB6773ECE996}" dt="2022-11-21T08:54:53.843" v="1480" actId="20577"/>
          <ac:spMkLst>
            <pc:docMk/>
            <pc:sldMk cId="184261432" sldId="839"/>
            <ac:spMk id="2" creationId="{00000000-0000-0000-0000-000000000000}"/>
          </ac:spMkLst>
        </pc:spChg>
        <pc:spChg chg="mod">
          <ac:chgData name="조 현영" userId="86576d6c08d227aa" providerId="LiveId" clId="{B1F83557-3D28-42AF-A518-DB6773ECE996}" dt="2022-11-21T08:55:47.639" v="1683" actId="20577"/>
          <ac:spMkLst>
            <pc:docMk/>
            <pc:sldMk cId="184261432" sldId="839"/>
            <ac:spMk id="3" creationId="{00000000-0000-0000-0000-000000000000}"/>
          </ac:spMkLst>
        </pc:spChg>
        <pc:spChg chg="mod">
          <ac:chgData name="조 현영" userId="86576d6c08d227aa" providerId="LiveId" clId="{B1F83557-3D28-42AF-A518-DB6773ECE996}" dt="2022-11-21T08:56:31.168" v="1767"/>
          <ac:spMkLst>
            <pc:docMk/>
            <pc:sldMk cId="184261432" sldId="839"/>
            <ac:spMk id="7" creationId="{00000000-0000-0000-0000-000000000000}"/>
          </ac:spMkLst>
        </pc:spChg>
        <pc:picChg chg="del">
          <ac:chgData name="조 현영" userId="86576d6c08d227aa" providerId="LiveId" clId="{B1F83557-3D28-42AF-A518-DB6773ECE996}" dt="2022-11-21T08:54:50.037" v="1471" actId="478"/>
          <ac:picMkLst>
            <pc:docMk/>
            <pc:sldMk cId="184261432" sldId="839"/>
            <ac:picMk id="5" creationId="{CA9F19A9-2D77-C657-CCCC-F103F1A3C29C}"/>
          </ac:picMkLst>
        </pc:picChg>
        <pc:picChg chg="add mod">
          <ac:chgData name="조 현영" userId="86576d6c08d227aa" providerId="LiveId" clId="{B1F83557-3D28-42AF-A518-DB6773ECE996}" dt="2022-11-21T08:55:50.631" v="1684" actId="1076"/>
          <ac:picMkLst>
            <pc:docMk/>
            <pc:sldMk cId="184261432" sldId="839"/>
            <ac:picMk id="6" creationId="{69AFF79A-98E4-2CCB-808E-AC224659E3D7}"/>
          </ac:picMkLst>
        </pc:picChg>
        <pc:picChg chg="del">
          <ac:chgData name="조 현영" userId="86576d6c08d227aa" providerId="LiveId" clId="{B1F83557-3D28-42AF-A518-DB6773ECE996}" dt="2022-11-21T08:54:50.578" v="1472" actId="478"/>
          <ac:picMkLst>
            <pc:docMk/>
            <pc:sldMk cId="184261432" sldId="839"/>
            <ac:picMk id="10" creationId="{C1DB20FC-1E6E-87CE-758C-07DC3A9E427D}"/>
          </ac:picMkLst>
        </pc:picChg>
        <pc:picChg chg="del">
          <ac:chgData name="조 현영" userId="86576d6c08d227aa" providerId="LiveId" clId="{B1F83557-3D28-42AF-A518-DB6773ECE996}" dt="2022-11-21T08:54:51.031" v="1473" actId="478"/>
          <ac:picMkLst>
            <pc:docMk/>
            <pc:sldMk cId="184261432" sldId="839"/>
            <ac:picMk id="12" creationId="{199B5369-A64C-094A-B397-807C44A2A4D9}"/>
          </ac:picMkLst>
        </pc:picChg>
      </pc:sldChg>
      <pc:sldChg chg="addSp delSp modSp add mod">
        <pc:chgData name="조 현영" userId="86576d6c08d227aa" providerId="LiveId" clId="{B1F83557-3D28-42AF-A518-DB6773ECE996}" dt="2022-11-21T08:57:50.908" v="1961" actId="20577"/>
        <pc:sldMkLst>
          <pc:docMk/>
          <pc:sldMk cId="2915859805" sldId="840"/>
        </pc:sldMkLst>
        <pc:spChg chg="mod">
          <ac:chgData name="조 현영" userId="86576d6c08d227aa" providerId="LiveId" clId="{B1F83557-3D28-42AF-A518-DB6773ECE996}" dt="2022-11-21T08:57:18.533" v="1895" actId="20577"/>
          <ac:spMkLst>
            <pc:docMk/>
            <pc:sldMk cId="2915859805" sldId="840"/>
            <ac:spMk id="2" creationId="{00000000-0000-0000-0000-000000000000}"/>
          </ac:spMkLst>
        </pc:spChg>
        <pc:spChg chg="mod">
          <ac:chgData name="조 현영" userId="86576d6c08d227aa" providerId="LiveId" clId="{B1F83557-3D28-42AF-A518-DB6773ECE996}" dt="2022-11-21T08:57:50.908" v="1961" actId="20577"/>
          <ac:spMkLst>
            <pc:docMk/>
            <pc:sldMk cId="2915859805" sldId="840"/>
            <ac:spMk id="3" creationId="{00000000-0000-0000-0000-000000000000}"/>
          </ac:spMkLst>
        </pc:spChg>
        <pc:spChg chg="mod">
          <ac:chgData name="조 현영" userId="86576d6c08d227aa" providerId="LiveId" clId="{B1F83557-3D28-42AF-A518-DB6773ECE996}" dt="2022-11-21T08:56:34.161" v="1768"/>
          <ac:spMkLst>
            <pc:docMk/>
            <pc:sldMk cId="2915859805" sldId="840"/>
            <ac:spMk id="7" creationId="{00000000-0000-0000-0000-000000000000}"/>
          </ac:spMkLst>
        </pc:spChg>
        <pc:picChg chg="add mod">
          <ac:chgData name="조 현영" userId="86576d6c08d227aa" providerId="LiveId" clId="{B1F83557-3D28-42AF-A518-DB6773ECE996}" dt="2022-11-21T08:57:42.006" v="1919" actId="1035"/>
          <ac:picMkLst>
            <pc:docMk/>
            <pc:sldMk cId="2915859805" sldId="840"/>
            <ac:picMk id="5" creationId="{4BE117BD-09B0-5A51-26E8-BF873360248B}"/>
          </ac:picMkLst>
        </pc:picChg>
        <pc:picChg chg="del">
          <ac:chgData name="조 현영" userId="86576d6c08d227aa" providerId="LiveId" clId="{B1F83557-3D28-42AF-A518-DB6773ECE996}" dt="2022-11-21T08:57:12" v="1867" actId="478"/>
          <ac:picMkLst>
            <pc:docMk/>
            <pc:sldMk cId="2915859805" sldId="840"/>
            <ac:picMk id="6" creationId="{69AFF79A-98E4-2CCB-808E-AC224659E3D7}"/>
          </ac:picMkLst>
        </pc:picChg>
        <pc:picChg chg="add mod">
          <ac:chgData name="조 현영" userId="86576d6c08d227aa" providerId="LiveId" clId="{B1F83557-3D28-42AF-A518-DB6773ECE996}" dt="2022-11-21T08:57:42.006" v="1919" actId="1035"/>
          <ac:picMkLst>
            <pc:docMk/>
            <pc:sldMk cId="2915859805" sldId="840"/>
            <ac:picMk id="9" creationId="{666DCF5A-CBB2-AF22-8E29-524A886E774E}"/>
          </ac:picMkLst>
        </pc:picChg>
      </pc:sldChg>
      <pc:sldChg chg="addSp delSp modSp add mod ord">
        <pc:chgData name="조 현영" userId="86576d6c08d227aa" providerId="LiveId" clId="{B1F83557-3D28-42AF-A518-DB6773ECE996}" dt="2022-11-21T08:58:25.834" v="1970"/>
        <pc:sldMkLst>
          <pc:docMk/>
          <pc:sldMk cId="4021310606" sldId="841"/>
        </pc:sldMkLst>
        <pc:spChg chg="mod">
          <ac:chgData name="조 현영" userId="86576d6c08d227aa" providerId="LiveId" clId="{B1F83557-3D28-42AF-A518-DB6773ECE996}" dt="2022-11-21T08:58:00.132" v="1963" actId="20577"/>
          <ac:spMkLst>
            <pc:docMk/>
            <pc:sldMk cId="4021310606" sldId="841"/>
            <ac:spMk id="2" creationId="{00000000-0000-0000-0000-000000000000}"/>
          </ac:spMkLst>
        </pc:spChg>
        <pc:picChg chg="add mod">
          <ac:chgData name="조 현영" userId="86576d6c08d227aa" providerId="LiveId" clId="{B1F83557-3D28-42AF-A518-DB6773ECE996}" dt="2022-11-21T08:58:11.047" v="1967" actId="1076"/>
          <ac:picMkLst>
            <pc:docMk/>
            <pc:sldMk cId="4021310606" sldId="841"/>
            <ac:picMk id="5" creationId="{133AB6DE-4A73-57C0-2CAA-EC5F88EC08B9}"/>
          </ac:picMkLst>
        </pc:picChg>
        <pc:picChg chg="del">
          <ac:chgData name="조 현영" userId="86576d6c08d227aa" providerId="LiveId" clId="{B1F83557-3D28-42AF-A518-DB6773ECE996}" dt="2022-11-21T08:58:02.804" v="1964" actId="478"/>
          <ac:picMkLst>
            <pc:docMk/>
            <pc:sldMk cId="4021310606" sldId="841"/>
            <ac:picMk id="6" creationId="{69AFF79A-98E4-2CCB-808E-AC224659E3D7}"/>
          </ac:picMkLst>
        </pc:picChg>
      </pc:sldChg>
      <pc:sldChg chg="addSp delSp modSp add mod">
        <pc:chgData name="조 현영" userId="86576d6c08d227aa" providerId="LiveId" clId="{B1F83557-3D28-42AF-A518-DB6773ECE996}" dt="2022-11-21T08:59:50.338" v="2224" actId="22"/>
        <pc:sldMkLst>
          <pc:docMk/>
          <pc:sldMk cId="1816678107" sldId="842"/>
        </pc:sldMkLst>
        <pc:spChg chg="mod">
          <ac:chgData name="조 현영" userId="86576d6c08d227aa" providerId="LiveId" clId="{B1F83557-3D28-42AF-A518-DB6773ECE996}" dt="2022-11-21T08:59:07.844" v="2065" actId="20577"/>
          <ac:spMkLst>
            <pc:docMk/>
            <pc:sldMk cId="1816678107" sldId="842"/>
            <ac:spMk id="2" creationId="{00000000-0000-0000-0000-000000000000}"/>
          </ac:spMkLst>
        </pc:spChg>
        <pc:spChg chg="mod">
          <ac:chgData name="조 현영" userId="86576d6c08d227aa" providerId="LiveId" clId="{B1F83557-3D28-42AF-A518-DB6773ECE996}" dt="2022-11-21T08:59:44.513" v="2222" actId="20577"/>
          <ac:spMkLst>
            <pc:docMk/>
            <pc:sldMk cId="1816678107" sldId="842"/>
            <ac:spMk id="3" creationId="{00000000-0000-0000-0000-000000000000}"/>
          </ac:spMkLst>
        </pc:spChg>
        <pc:picChg chg="del">
          <ac:chgData name="조 현영" userId="86576d6c08d227aa" providerId="LiveId" clId="{B1F83557-3D28-42AF-A518-DB6773ECE996}" dt="2022-11-21T08:58:43.991" v="1975" actId="478"/>
          <ac:picMkLst>
            <pc:docMk/>
            <pc:sldMk cId="1816678107" sldId="842"/>
            <ac:picMk id="5" creationId="{4BE117BD-09B0-5A51-26E8-BF873360248B}"/>
          </ac:picMkLst>
        </pc:picChg>
        <pc:picChg chg="add mod">
          <ac:chgData name="조 현영" userId="86576d6c08d227aa" providerId="LiveId" clId="{B1F83557-3D28-42AF-A518-DB6773ECE996}" dt="2022-11-21T08:59:30.857" v="2145" actId="1076"/>
          <ac:picMkLst>
            <pc:docMk/>
            <pc:sldMk cId="1816678107" sldId="842"/>
            <ac:picMk id="6" creationId="{9D5CFF80-E5B7-3447-9B7E-9D1A9CAD7924}"/>
          </ac:picMkLst>
        </pc:picChg>
        <pc:picChg chg="del">
          <ac:chgData name="조 현영" userId="86576d6c08d227aa" providerId="LiveId" clId="{B1F83557-3D28-42AF-A518-DB6773ECE996}" dt="2022-11-21T08:58:44.496" v="1976" actId="478"/>
          <ac:picMkLst>
            <pc:docMk/>
            <pc:sldMk cId="1816678107" sldId="842"/>
            <ac:picMk id="9" creationId="{666DCF5A-CBB2-AF22-8E29-524A886E774E}"/>
          </ac:picMkLst>
        </pc:picChg>
        <pc:picChg chg="add del">
          <ac:chgData name="조 현영" userId="86576d6c08d227aa" providerId="LiveId" clId="{B1F83557-3D28-42AF-A518-DB6773ECE996}" dt="2022-11-21T08:59:50.338" v="2224" actId="22"/>
          <ac:picMkLst>
            <pc:docMk/>
            <pc:sldMk cId="1816678107" sldId="842"/>
            <ac:picMk id="10" creationId="{5532F44B-B9FF-CAD6-CEE1-F1C9B28ACE1B}"/>
          </ac:picMkLst>
        </pc:picChg>
      </pc:sldChg>
      <pc:sldChg chg="addSp delSp modSp add mod">
        <pc:chgData name="조 현영" userId="86576d6c08d227aa" providerId="LiveId" clId="{B1F83557-3D28-42AF-A518-DB6773ECE996}" dt="2022-11-21T09:01:01.290" v="2281" actId="1038"/>
        <pc:sldMkLst>
          <pc:docMk/>
          <pc:sldMk cId="835880943" sldId="843"/>
        </pc:sldMkLst>
        <pc:spChg chg="mod">
          <ac:chgData name="조 현영" userId="86576d6c08d227aa" providerId="LiveId" clId="{B1F83557-3D28-42AF-A518-DB6773ECE996}" dt="2022-11-21T08:59:58.504" v="2256" actId="20577"/>
          <ac:spMkLst>
            <pc:docMk/>
            <pc:sldMk cId="835880943" sldId="843"/>
            <ac:spMk id="2" creationId="{00000000-0000-0000-0000-000000000000}"/>
          </ac:spMkLst>
        </pc:spChg>
        <pc:spChg chg="del mod">
          <ac:chgData name="조 현영" userId="86576d6c08d227aa" providerId="LiveId" clId="{B1F83557-3D28-42AF-A518-DB6773ECE996}" dt="2022-11-21T09:00:06.066" v="2259" actId="22"/>
          <ac:spMkLst>
            <pc:docMk/>
            <pc:sldMk cId="835880943" sldId="843"/>
            <ac:spMk id="3" creationId="{00000000-0000-0000-0000-000000000000}"/>
          </ac:spMkLst>
        </pc:spChg>
        <pc:picChg chg="add mod ord">
          <ac:chgData name="조 현영" userId="86576d6c08d227aa" providerId="LiveId" clId="{B1F83557-3D28-42AF-A518-DB6773ECE996}" dt="2022-11-21T09:01:01.290" v="2281" actId="1038"/>
          <ac:picMkLst>
            <pc:docMk/>
            <pc:sldMk cId="835880943" sldId="843"/>
            <ac:picMk id="5" creationId="{CC0F1798-6F92-464D-30A1-6F96AD1DF3C8}"/>
          </ac:picMkLst>
        </pc:picChg>
        <pc:picChg chg="del">
          <ac:chgData name="조 현영" userId="86576d6c08d227aa" providerId="LiveId" clId="{B1F83557-3D28-42AF-A518-DB6773ECE996}" dt="2022-11-21T08:59:58.849" v="2257" actId="478"/>
          <ac:picMkLst>
            <pc:docMk/>
            <pc:sldMk cId="835880943" sldId="843"/>
            <ac:picMk id="6" creationId="{9D5CFF80-E5B7-3447-9B7E-9D1A9CAD7924}"/>
          </ac:picMkLst>
        </pc:picChg>
        <pc:picChg chg="add mod">
          <ac:chgData name="조 현영" userId="86576d6c08d227aa" providerId="LiveId" clId="{B1F83557-3D28-42AF-A518-DB6773ECE996}" dt="2022-11-21T09:01:01.290" v="2281" actId="1038"/>
          <ac:picMkLst>
            <pc:docMk/>
            <pc:sldMk cId="835880943" sldId="843"/>
            <ac:picMk id="9" creationId="{D3533563-E41C-19A9-96E0-DF54E867414D}"/>
          </ac:picMkLst>
        </pc:picChg>
      </pc:sldChg>
      <pc:sldChg chg="addSp delSp modSp add mod">
        <pc:chgData name="조 현영" userId="86576d6c08d227aa" providerId="LiveId" clId="{B1F83557-3D28-42AF-A518-DB6773ECE996}" dt="2022-11-21T09:02:48.130" v="2411" actId="20577"/>
        <pc:sldMkLst>
          <pc:docMk/>
          <pc:sldMk cId="431480372" sldId="844"/>
        </pc:sldMkLst>
        <pc:spChg chg="mod">
          <ac:chgData name="조 현영" userId="86576d6c08d227aa" providerId="LiveId" clId="{B1F83557-3D28-42AF-A518-DB6773ECE996}" dt="2022-11-21T09:02:48.130" v="2411" actId="20577"/>
          <ac:spMkLst>
            <pc:docMk/>
            <pc:sldMk cId="431480372" sldId="844"/>
            <ac:spMk id="2" creationId="{00000000-0000-0000-0000-000000000000}"/>
          </ac:spMkLst>
        </pc:spChg>
        <pc:spChg chg="add mod">
          <ac:chgData name="조 현영" userId="86576d6c08d227aa" providerId="LiveId" clId="{B1F83557-3D28-42AF-A518-DB6773ECE996}" dt="2022-11-21T09:01:54.767" v="2356" actId="20577"/>
          <ac:spMkLst>
            <pc:docMk/>
            <pc:sldMk cId="431480372" sldId="844"/>
            <ac:spMk id="4" creationId="{40C58F6B-CDD1-5933-BDEE-54130250213C}"/>
          </ac:spMkLst>
        </pc:spChg>
        <pc:picChg chg="del">
          <ac:chgData name="조 현영" userId="86576d6c08d227aa" providerId="LiveId" clId="{B1F83557-3D28-42AF-A518-DB6773ECE996}" dt="2022-11-21T09:01:41.898" v="2284" actId="478"/>
          <ac:picMkLst>
            <pc:docMk/>
            <pc:sldMk cId="431480372" sldId="844"/>
            <ac:picMk id="5" creationId="{CC0F1798-6F92-464D-30A1-6F96AD1DF3C8}"/>
          </ac:picMkLst>
        </pc:picChg>
        <pc:picChg chg="add mod">
          <ac:chgData name="조 현영" userId="86576d6c08d227aa" providerId="LiveId" clId="{B1F83557-3D28-42AF-A518-DB6773ECE996}" dt="2022-11-21T09:02:13.190" v="2404" actId="1076"/>
          <ac:picMkLst>
            <pc:docMk/>
            <pc:sldMk cId="431480372" sldId="844"/>
            <ac:picMk id="8" creationId="{1FC676C3-54E4-90B4-ED62-916811B99413}"/>
          </ac:picMkLst>
        </pc:picChg>
        <pc:picChg chg="del">
          <ac:chgData name="조 현영" userId="86576d6c08d227aa" providerId="LiveId" clId="{B1F83557-3D28-42AF-A518-DB6773ECE996}" dt="2022-11-21T09:01:41.367" v="2283" actId="478"/>
          <ac:picMkLst>
            <pc:docMk/>
            <pc:sldMk cId="431480372" sldId="844"/>
            <ac:picMk id="9" creationId="{D3533563-E41C-19A9-96E0-DF54E867414D}"/>
          </ac:picMkLst>
        </pc:picChg>
        <pc:picChg chg="add mod">
          <ac:chgData name="조 현영" userId="86576d6c08d227aa" providerId="LiveId" clId="{B1F83557-3D28-42AF-A518-DB6773ECE996}" dt="2022-11-21T09:02:28.668" v="2408" actId="1076"/>
          <ac:picMkLst>
            <pc:docMk/>
            <pc:sldMk cId="431480372" sldId="844"/>
            <ac:picMk id="11" creationId="{D8C61C4E-4A4F-B280-63DA-8D6312672FBC}"/>
          </ac:picMkLst>
        </pc:picChg>
        <pc:picChg chg="add del mod">
          <ac:chgData name="조 현영" userId="86576d6c08d227aa" providerId="LiveId" clId="{B1F83557-3D28-42AF-A518-DB6773ECE996}" dt="2022-11-21T09:02:43.729" v="2410"/>
          <ac:picMkLst>
            <pc:docMk/>
            <pc:sldMk cId="431480372" sldId="844"/>
            <ac:picMk id="12" creationId="{4BDF5844-5F06-3598-0F9E-1778C45EC994}"/>
          </ac:picMkLst>
        </pc:picChg>
      </pc:sldChg>
      <pc:sldChg chg="addSp delSp modSp add mod">
        <pc:chgData name="조 현영" userId="86576d6c08d227aa" providerId="LiveId" clId="{B1F83557-3D28-42AF-A518-DB6773ECE996}" dt="2022-11-21T09:04:06.120" v="2654" actId="1076"/>
        <pc:sldMkLst>
          <pc:docMk/>
          <pc:sldMk cId="2930758094" sldId="845"/>
        </pc:sldMkLst>
        <pc:spChg chg="mod">
          <ac:chgData name="조 현영" userId="86576d6c08d227aa" providerId="LiveId" clId="{B1F83557-3D28-42AF-A518-DB6773ECE996}" dt="2022-11-21T09:02:59.365" v="2444" actId="20577"/>
          <ac:spMkLst>
            <pc:docMk/>
            <pc:sldMk cId="2930758094" sldId="845"/>
            <ac:spMk id="2" creationId="{00000000-0000-0000-0000-000000000000}"/>
          </ac:spMkLst>
        </pc:spChg>
        <pc:spChg chg="mod">
          <ac:chgData name="조 현영" userId="86576d6c08d227aa" providerId="LiveId" clId="{B1F83557-3D28-42AF-A518-DB6773ECE996}" dt="2022-11-21T09:03:45.258" v="2647" actId="20577"/>
          <ac:spMkLst>
            <pc:docMk/>
            <pc:sldMk cId="2930758094" sldId="845"/>
            <ac:spMk id="4" creationId="{40C58F6B-CDD1-5933-BDEE-54130250213C}"/>
          </ac:spMkLst>
        </pc:spChg>
        <pc:picChg chg="add mod">
          <ac:chgData name="조 현영" userId="86576d6c08d227aa" providerId="LiveId" clId="{B1F83557-3D28-42AF-A518-DB6773ECE996}" dt="2022-11-21T09:03:47.813" v="2652" actId="1038"/>
          <ac:picMkLst>
            <pc:docMk/>
            <pc:sldMk cId="2930758094" sldId="845"/>
            <ac:picMk id="5" creationId="{BEF1F64E-4959-86FC-3B19-E72C934B0829}"/>
          </ac:picMkLst>
        </pc:picChg>
        <pc:picChg chg="del">
          <ac:chgData name="조 현영" userId="86576d6c08d227aa" providerId="LiveId" clId="{B1F83557-3D28-42AF-A518-DB6773ECE996}" dt="2022-11-21T09:03:13.144" v="2519" actId="478"/>
          <ac:picMkLst>
            <pc:docMk/>
            <pc:sldMk cId="2930758094" sldId="845"/>
            <ac:picMk id="8" creationId="{1FC676C3-54E4-90B4-ED62-916811B99413}"/>
          </ac:picMkLst>
        </pc:picChg>
        <pc:picChg chg="add mod">
          <ac:chgData name="조 현영" userId="86576d6c08d227aa" providerId="LiveId" clId="{B1F83557-3D28-42AF-A518-DB6773ECE996}" dt="2022-11-21T09:04:06.120" v="2654" actId="1076"/>
          <ac:picMkLst>
            <pc:docMk/>
            <pc:sldMk cId="2930758094" sldId="845"/>
            <ac:picMk id="9" creationId="{BDB52BEB-B129-7034-C56C-C3A4CB631BF5}"/>
          </ac:picMkLst>
        </pc:picChg>
        <pc:picChg chg="del">
          <ac:chgData name="조 현영" userId="86576d6c08d227aa" providerId="LiveId" clId="{B1F83557-3D28-42AF-A518-DB6773ECE996}" dt="2022-11-21T09:03:13.555" v="2520" actId="478"/>
          <ac:picMkLst>
            <pc:docMk/>
            <pc:sldMk cId="2930758094" sldId="845"/>
            <ac:picMk id="11" creationId="{D8C61C4E-4A4F-B280-63DA-8D6312672FBC}"/>
          </ac:picMkLst>
        </pc:picChg>
      </pc:sldChg>
      <pc:sldChg chg="addSp delSp modSp add mod">
        <pc:chgData name="조 현영" userId="86576d6c08d227aa" providerId="LiveId" clId="{B1F83557-3D28-42AF-A518-DB6773ECE996}" dt="2022-11-21T09:05:49.886" v="2705" actId="11529"/>
        <pc:sldMkLst>
          <pc:docMk/>
          <pc:sldMk cId="1891836777" sldId="846"/>
        </pc:sldMkLst>
        <pc:spChg chg="mod">
          <ac:chgData name="조 현영" userId="86576d6c08d227aa" providerId="LiveId" clId="{B1F83557-3D28-42AF-A518-DB6773ECE996}" dt="2022-11-21T09:04:19.822" v="2689" actId="20577"/>
          <ac:spMkLst>
            <pc:docMk/>
            <pc:sldMk cId="1891836777" sldId="846"/>
            <ac:spMk id="2" creationId="{00000000-0000-0000-0000-000000000000}"/>
          </ac:spMkLst>
        </pc:spChg>
        <pc:spChg chg="mod">
          <ac:chgData name="조 현영" userId="86576d6c08d227aa" providerId="LiveId" clId="{B1F83557-3D28-42AF-A518-DB6773ECE996}" dt="2022-11-21T09:04:47.651" v="2694" actId="20577"/>
          <ac:spMkLst>
            <pc:docMk/>
            <pc:sldMk cId="1891836777" sldId="846"/>
            <ac:spMk id="4" creationId="{40C58F6B-CDD1-5933-BDEE-54130250213C}"/>
          </ac:spMkLst>
        </pc:spChg>
        <pc:spChg chg="add">
          <ac:chgData name="조 현영" userId="86576d6c08d227aa" providerId="LiveId" clId="{B1F83557-3D28-42AF-A518-DB6773ECE996}" dt="2022-11-21T09:05:49.886" v="2705" actId="11529"/>
          <ac:spMkLst>
            <pc:docMk/>
            <pc:sldMk cId="1891836777" sldId="846"/>
            <ac:spMk id="13" creationId="{2E3F060F-C58D-D956-C620-91D25D4AD4B0}"/>
          </ac:spMkLst>
        </pc:spChg>
        <pc:picChg chg="del">
          <ac:chgData name="조 현영" userId="86576d6c08d227aa" providerId="LiveId" clId="{B1F83557-3D28-42AF-A518-DB6773ECE996}" dt="2022-11-21T09:04:20.486" v="2690" actId="478"/>
          <ac:picMkLst>
            <pc:docMk/>
            <pc:sldMk cId="1891836777" sldId="846"/>
            <ac:picMk id="5" creationId="{BEF1F64E-4959-86FC-3B19-E72C934B0829}"/>
          </ac:picMkLst>
        </pc:picChg>
        <pc:picChg chg="add mod">
          <ac:chgData name="조 현영" userId="86576d6c08d227aa" providerId="LiveId" clId="{B1F83557-3D28-42AF-A518-DB6773ECE996}" dt="2022-11-21T09:04:50.671" v="2695" actId="1076"/>
          <ac:picMkLst>
            <pc:docMk/>
            <pc:sldMk cId="1891836777" sldId="846"/>
            <ac:picMk id="6" creationId="{068D244B-92ED-3123-74E8-889B0335FF7D}"/>
          </ac:picMkLst>
        </pc:picChg>
        <pc:picChg chg="del">
          <ac:chgData name="조 현영" userId="86576d6c08d227aa" providerId="LiveId" clId="{B1F83557-3D28-42AF-A518-DB6773ECE996}" dt="2022-11-21T09:04:21.272" v="2691" actId="478"/>
          <ac:picMkLst>
            <pc:docMk/>
            <pc:sldMk cId="1891836777" sldId="846"/>
            <ac:picMk id="9" creationId="{BDB52BEB-B129-7034-C56C-C3A4CB631BF5}"/>
          </ac:picMkLst>
        </pc:picChg>
        <pc:picChg chg="add mod">
          <ac:chgData name="조 현영" userId="86576d6c08d227aa" providerId="LiveId" clId="{B1F83557-3D28-42AF-A518-DB6773ECE996}" dt="2022-11-21T09:05:39.040" v="2704" actId="1076"/>
          <ac:picMkLst>
            <pc:docMk/>
            <pc:sldMk cId="1891836777" sldId="846"/>
            <ac:picMk id="10" creationId="{F1CF5544-BBA7-2884-1FD7-ACD9D4E2B1BC}"/>
          </ac:picMkLst>
        </pc:picChg>
        <pc:picChg chg="add mod">
          <ac:chgData name="조 현영" userId="86576d6c08d227aa" providerId="LiveId" clId="{B1F83557-3D28-42AF-A518-DB6773ECE996}" dt="2022-11-21T09:05:35.758" v="2702" actId="1076"/>
          <ac:picMkLst>
            <pc:docMk/>
            <pc:sldMk cId="1891836777" sldId="846"/>
            <ac:picMk id="12" creationId="{1DD46A94-D255-AC8A-DAA9-5571542B889D}"/>
          </ac:picMkLst>
        </pc:picChg>
      </pc:sldChg>
      <pc:sldChg chg="addSp delSp modSp add mod">
        <pc:chgData name="조 현영" userId="86576d6c08d227aa" providerId="LiveId" clId="{B1F83557-3D28-42AF-A518-DB6773ECE996}" dt="2022-11-21T09:27:50.152" v="3066"/>
        <pc:sldMkLst>
          <pc:docMk/>
          <pc:sldMk cId="2617323271" sldId="847"/>
        </pc:sldMkLst>
        <pc:spChg chg="mod">
          <ac:chgData name="조 현영" userId="86576d6c08d227aa" providerId="LiveId" clId="{B1F83557-3D28-42AF-A518-DB6773ECE996}" dt="2022-11-21T09:18:13.353" v="2994" actId="20577"/>
          <ac:spMkLst>
            <pc:docMk/>
            <pc:sldMk cId="2617323271" sldId="847"/>
            <ac:spMk id="2" creationId="{00000000-0000-0000-0000-000000000000}"/>
          </ac:spMkLst>
        </pc:spChg>
        <pc:spChg chg="mod">
          <ac:chgData name="조 현영" userId="86576d6c08d227aa" providerId="LiveId" clId="{B1F83557-3D28-42AF-A518-DB6773ECE996}" dt="2022-11-21T09:18:35.787" v="3050" actId="20577"/>
          <ac:spMkLst>
            <pc:docMk/>
            <pc:sldMk cId="2617323271" sldId="847"/>
            <ac:spMk id="3" creationId="{00000000-0000-0000-0000-000000000000}"/>
          </ac:spMkLst>
        </pc:spChg>
        <pc:picChg chg="del">
          <ac:chgData name="조 현영" userId="86576d6c08d227aa" providerId="LiveId" clId="{B1F83557-3D28-42AF-A518-DB6773ECE996}" dt="2022-11-21T09:18:37.280" v="3051" actId="478"/>
          <ac:picMkLst>
            <pc:docMk/>
            <pc:sldMk cId="2617323271" sldId="847"/>
            <ac:picMk id="5" creationId="{B9A38491-4909-584F-05FA-FF3D63B5CD3B}"/>
          </ac:picMkLst>
        </pc:picChg>
        <pc:picChg chg="add mod">
          <ac:chgData name="조 현영" userId="86576d6c08d227aa" providerId="LiveId" clId="{B1F83557-3D28-42AF-A518-DB6773ECE996}" dt="2022-11-21T09:18:43.466" v="3055" actId="1076"/>
          <ac:picMkLst>
            <pc:docMk/>
            <pc:sldMk cId="2617323271" sldId="847"/>
            <ac:picMk id="6" creationId="{948F59C6-1E3B-5DC2-6E7A-6B9E57605E29}"/>
          </ac:picMkLst>
        </pc:picChg>
        <pc:picChg chg="del">
          <ac:chgData name="조 현영" userId="86576d6c08d227aa" providerId="LiveId" clId="{B1F83557-3D28-42AF-A518-DB6773ECE996}" dt="2022-11-21T09:18:37.674" v="3052" actId="478"/>
          <ac:picMkLst>
            <pc:docMk/>
            <pc:sldMk cId="2617323271" sldId="847"/>
            <ac:picMk id="9" creationId="{0D3CE5AD-EFF7-E341-25F6-19312E6728A3}"/>
          </ac:picMkLst>
        </pc:picChg>
        <pc:picChg chg="add mod">
          <ac:chgData name="조 현영" userId="86576d6c08d227aa" providerId="LiveId" clId="{B1F83557-3D28-42AF-A518-DB6773ECE996}" dt="2022-11-21T09:19:01.044" v="3059" actId="14100"/>
          <ac:picMkLst>
            <pc:docMk/>
            <pc:sldMk cId="2617323271" sldId="847"/>
            <ac:picMk id="10" creationId="{F18BB576-5030-494F-2404-F91A1B58E423}"/>
          </ac:picMkLst>
        </pc:picChg>
        <pc:picChg chg="add mod">
          <ac:chgData name="조 현영" userId="86576d6c08d227aa" providerId="LiveId" clId="{B1F83557-3D28-42AF-A518-DB6773ECE996}" dt="2022-11-21T09:24:59.162" v="3062" actId="14100"/>
          <ac:picMkLst>
            <pc:docMk/>
            <pc:sldMk cId="2617323271" sldId="847"/>
            <ac:picMk id="12" creationId="{1E9E07E8-A5DC-C6F0-D1E6-6C782127886D}"/>
          </ac:picMkLst>
        </pc:picChg>
        <pc:picChg chg="add mod">
          <ac:chgData name="조 현영" userId="86576d6c08d227aa" providerId="LiveId" clId="{B1F83557-3D28-42AF-A518-DB6773ECE996}" dt="2022-11-21T09:26:51.220" v="3064" actId="1076"/>
          <ac:picMkLst>
            <pc:docMk/>
            <pc:sldMk cId="2617323271" sldId="847"/>
            <ac:picMk id="14" creationId="{269C9A7B-31EF-EDE7-A7AD-3CC91799F4C6}"/>
          </ac:picMkLst>
        </pc:picChg>
        <pc:picChg chg="add del mod">
          <ac:chgData name="조 현영" userId="86576d6c08d227aa" providerId="LiveId" clId="{B1F83557-3D28-42AF-A518-DB6773ECE996}" dt="2022-11-21T09:27:50.152" v="3066"/>
          <ac:picMkLst>
            <pc:docMk/>
            <pc:sldMk cId="2617323271" sldId="847"/>
            <ac:picMk id="15" creationId="{215BCB1F-2128-5371-2B73-991E90F355F0}"/>
          </ac:picMkLst>
        </pc:picChg>
      </pc:sldChg>
      <pc:sldChg chg="addSp delSp modSp add mod">
        <pc:chgData name="조 현영" userId="86576d6c08d227aa" providerId="LiveId" clId="{B1F83557-3D28-42AF-A518-DB6773ECE996}" dt="2022-11-21T09:29:05.859" v="3213" actId="14100"/>
        <pc:sldMkLst>
          <pc:docMk/>
          <pc:sldMk cId="771306194" sldId="848"/>
        </pc:sldMkLst>
        <pc:spChg chg="mod">
          <ac:chgData name="조 현영" userId="86576d6c08d227aa" providerId="LiveId" clId="{B1F83557-3D28-42AF-A518-DB6773ECE996}" dt="2022-11-21T09:28:04.715" v="3115" actId="20577"/>
          <ac:spMkLst>
            <pc:docMk/>
            <pc:sldMk cId="771306194" sldId="848"/>
            <ac:spMk id="2" creationId="{00000000-0000-0000-0000-000000000000}"/>
          </ac:spMkLst>
        </pc:spChg>
        <pc:spChg chg="mod">
          <ac:chgData name="조 현영" userId="86576d6c08d227aa" providerId="LiveId" clId="{B1F83557-3D28-42AF-A518-DB6773ECE996}" dt="2022-11-21T09:28:17.072" v="3200" actId="20577"/>
          <ac:spMkLst>
            <pc:docMk/>
            <pc:sldMk cId="771306194" sldId="848"/>
            <ac:spMk id="3" creationId="{00000000-0000-0000-0000-000000000000}"/>
          </ac:spMkLst>
        </pc:spChg>
        <pc:picChg chg="add mod">
          <ac:chgData name="조 현영" userId="86576d6c08d227aa" providerId="LiveId" clId="{B1F83557-3D28-42AF-A518-DB6773ECE996}" dt="2022-11-21T09:28:28.835" v="3206" actId="1076"/>
          <ac:picMkLst>
            <pc:docMk/>
            <pc:sldMk cId="771306194" sldId="848"/>
            <ac:picMk id="5" creationId="{D9EEDF1E-681B-FC37-99BF-25BDE8A75228}"/>
          </ac:picMkLst>
        </pc:picChg>
        <pc:picChg chg="del">
          <ac:chgData name="조 현영" userId="86576d6c08d227aa" providerId="LiveId" clId="{B1F83557-3D28-42AF-A518-DB6773ECE996}" dt="2022-11-21T09:28:17.491" v="3201" actId="478"/>
          <ac:picMkLst>
            <pc:docMk/>
            <pc:sldMk cId="771306194" sldId="848"/>
            <ac:picMk id="6" creationId="{948F59C6-1E3B-5DC2-6E7A-6B9E57605E29}"/>
          </ac:picMkLst>
        </pc:picChg>
        <pc:picChg chg="add mod">
          <ac:chgData name="조 현영" userId="86576d6c08d227aa" providerId="LiveId" clId="{B1F83557-3D28-42AF-A518-DB6773ECE996}" dt="2022-11-21T09:28:41.598" v="3208" actId="1076"/>
          <ac:picMkLst>
            <pc:docMk/>
            <pc:sldMk cId="771306194" sldId="848"/>
            <ac:picMk id="9" creationId="{266E0B41-6EF6-182A-4D89-3CAF8678E7E2}"/>
          </ac:picMkLst>
        </pc:picChg>
        <pc:picChg chg="del">
          <ac:chgData name="조 현영" userId="86576d6c08d227aa" providerId="LiveId" clId="{B1F83557-3D28-42AF-A518-DB6773ECE996}" dt="2022-11-21T09:28:18.109" v="3202" actId="478"/>
          <ac:picMkLst>
            <pc:docMk/>
            <pc:sldMk cId="771306194" sldId="848"/>
            <ac:picMk id="10" creationId="{F18BB576-5030-494F-2404-F91A1B58E423}"/>
          </ac:picMkLst>
        </pc:picChg>
        <pc:picChg chg="del">
          <ac:chgData name="조 현영" userId="86576d6c08d227aa" providerId="LiveId" clId="{B1F83557-3D28-42AF-A518-DB6773ECE996}" dt="2022-11-21T09:28:18.810" v="3203" actId="478"/>
          <ac:picMkLst>
            <pc:docMk/>
            <pc:sldMk cId="771306194" sldId="848"/>
            <ac:picMk id="12" creationId="{1E9E07E8-A5DC-C6F0-D1E6-6C782127886D}"/>
          </ac:picMkLst>
        </pc:picChg>
        <pc:picChg chg="add mod">
          <ac:chgData name="조 현영" userId="86576d6c08d227aa" providerId="LiveId" clId="{B1F83557-3D28-42AF-A518-DB6773ECE996}" dt="2022-11-21T09:28:50.046" v="3210" actId="1076"/>
          <ac:picMkLst>
            <pc:docMk/>
            <pc:sldMk cId="771306194" sldId="848"/>
            <ac:picMk id="13" creationId="{13985AE1-6BD7-4ECF-3B8E-42B8016A530A}"/>
          </ac:picMkLst>
        </pc:picChg>
        <pc:picChg chg="del">
          <ac:chgData name="조 현영" userId="86576d6c08d227aa" providerId="LiveId" clId="{B1F83557-3D28-42AF-A518-DB6773ECE996}" dt="2022-11-21T09:28:19.233" v="3204" actId="478"/>
          <ac:picMkLst>
            <pc:docMk/>
            <pc:sldMk cId="771306194" sldId="848"/>
            <ac:picMk id="14" creationId="{269C9A7B-31EF-EDE7-A7AD-3CC91799F4C6}"/>
          </ac:picMkLst>
        </pc:picChg>
        <pc:picChg chg="add mod">
          <ac:chgData name="조 현영" userId="86576d6c08d227aa" providerId="LiveId" clId="{B1F83557-3D28-42AF-A518-DB6773ECE996}" dt="2022-11-21T09:29:05.859" v="3213" actId="14100"/>
          <ac:picMkLst>
            <pc:docMk/>
            <pc:sldMk cId="771306194" sldId="848"/>
            <ac:picMk id="16" creationId="{5B0AB708-49A0-1370-349D-5177451C0B75}"/>
          </ac:picMkLst>
        </pc:picChg>
      </pc:sldChg>
      <pc:sldChg chg="add del">
        <pc:chgData name="조 현영" userId="86576d6c08d227aa" providerId="LiveId" clId="{B1F83557-3D28-42AF-A518-DB6773ECE996}" dt="2022-11-21T09:45:26.946" v="3305" actId="47"/>
        <pc:sldMkLst>
          <pc:docMk/>
          <pc:sldMk cId="3665324312" sldId="849"/>
        </pc:sldMkLst>
      </pc:sldChg>
      <pc:sldChg chg="addSp delSp modSp add mod">
        <pc:chgData name="조 현영" userId="86576d6c08d227aa" providerId="LiveId" clId="{B1F83557-3D28-42AF-A518-DB6773ECE996}" dt="2022-11-21T09:45:05.831" v="3303" actId="1076"/>
        <pc:sldMkLst>
          <pc:docMk/>
          <pc:sldMk cId="590621106" sldId="850"/>
        </pc:sldMkLst>
        <pc:spChg chg="mod">
          <ac:chgData name="조 현영" userId="86576d6c08d227aa" providerId="LiveId" clId="{B1F83557-3D28-42AF-A518-DB6773ECE996}" dt="2022-11-21T09:33:06.372" v="3237" actId="20577"/>
          <ac:spMkLst>
            <pc:docMk/>
            <pc:sldMk cId="590621106" sldId="850"/>
            <ac:spMk id="2" creationId="{00000000-0000-0000-0000-000000000000}"/>
          </ac:spMkLst>
        </pc:spChg>
        <pc:spChg chg="mod">
          <ac:chgData name="조 현영" userId="86576d6c08d227aa" providerId="LiveId" clId="{B1F83557-3D28-42AF-A518-DB6773ECE996}" dt="2022-11-21T09:44:38.576" v="3297" actId="20577"/>
          <ac:spMkLst>
            <pc:docMk/>
            <pc:sldMk cId="590621106" sldId="850"/>
            <ac:spMk id="3" creationId="{00000000-0000-0000-0000-000000000000}"/>
          </ac:spMkLst>
        </pc:spChg>
        <pc:picChg chg="del">
          <ac:chgData name="조 현영" userId="86576d6c08d227aa" providerId="LiveId" clId="{B1F83557-3D28-42AF-A518-DB6773ECE996}" dt="2022-11-21T09:33:07.496" v="3240" actId="478"/>
          <ac:picMkLst>
            <pc:docMk/>
            <pc:sldMk cId="590621106" sldId="850"/>
            <ac:picMk id="5" creationId="{D9EEDF1E-681B-FC37-99BF-25BDE8A75228}"/>
          </ac:picMkLst>
        </pc:picChg>
        <pc:picChg chg="add mod">
          <ac:chgData name="조 현영" userId="86576d6c08d227aa" providerId="LiveId" clId="{B1F83557-3D28-42AF-A518-DB6773ECE996}" dt="2022-11-21T09:44:14.418" v="3247" actId="1076"/>
          <ac:picMkLst>
            <pc:docMk/>
            <pc:sldMk cId="590621106" sldId="850"/>
            <ac:picMk id="6" creationId="{DE6185D7-5DA6-624B-AC7B-F0103289B943}"/>
          </ac:picMkLst>
        </pc:picChg>
        <pc:picChg chg="del">
          <ac:chgData name="조 현영" userId="86576d6c08d227aa" providerId="LiveId" clId="{B1F83557-3D28-42AF-A518-DB6773ECE996}" dt="2022-11-21T09:33:07.049" v="3239" actId="478"/>
          <ac:picMkLst>
            <pc:docMk/>
            <pc:sldMk cId="590621106" sldId="850"/>
            <ac:picMk id="9" creationId="{266E0B41-6EF6-182A-4D89-3CAF8678E7E2}"/>
          </ac:picMkLst>
        </pc:picChg>
        <pc:picChg chg="add mod">
          <ac:chgData name="조 현영" userId="86576d6c08d227aa" providerId="LiveId" clId="{B1F83557-3D28-42AF-A518-DB6773ECE996}" dt="2022-11-21T09:44:54.544" v="3301" actId="1076"/>
          <ac:picMkLst>
            <pc:docMk/>
            <pc:sldMk cId="590621106" sldId="850"/>
            <ac:picMk id="10" creationId="{235D613F-6406-15E0-0F06-D1B18647967F}"/>
          </ac:picMkLst>
        </pc:picChg>
        <pc:picChg chg="add mod">
          <ac:chgData name="조 현영" userId="86576d6c08d227aa" providerId="LiveId" clId="{B1F83557-3D28-42AF-A518-DB6773ECE996}" dt="2022-11-21T09:45:05.831" v="3303" actId="1076"/>
          <ac:picMkLst>
            <pc:docMk/>
            <pc:sldMk cId="590621106" sldId="850"/>
            <ac:picMk id="12" creationId="{D76ACB6F-792D-BDFD-53EF-6B72B8F3D5FB}"/>
          </ac:picMkLst>
        </pc:picChg>
        <pc:picChg chg="del">
          <ac:chgData name="조 현영" userId="86576d6c08d227aa" providerId="LiveId" clId="{B1F83557-3D28-42AF-A518-DB6773ECE996}" dt="2022-11-21T09:33:06.596" v="3238" actId="478"/>
          <ac:picMkLst>
            <pc:docMk/>
            <pc:sldMk cId="590621106" sldId="850"/>
            <ac:picMk id="13" creationId="{13985AE1-6BD7-4ECF-3B8E-42B8016A530A}"/>
          </ac:picMkLst>
        </pc:picChg>
        <pc:picChg chg="del">
          <ac:chgData name="조 현영" userId="86576d6c08d227aa" providerId="LiveId" clId="{B1F83557-3D28-42AF-A518-DB6773ECE996}" dt="2022-11-21T09:33:08.410" v="3241" actId="478"/>
          <ac:picMkLst>
            <pc:docMk/>
            <pc:sldMk cId="590621106" sldId="850"/>
            <ac:picMk id="16" creationId="{5B0AB708-49A0-1370-349D-5177451C0B75}"/>
          </ac:picMkLst>
        </pc:picChg>
      </pc:sldChg>
      <pc:sldChg chg="addSp delSp modSp add mod">
        <pc:chgData name="조 현영" userId="86576d6c08d227aa" providerId="LiveId" clId="{B1F83557-3D28-42AF-A518-DB6773ECE996}" dt="2022-11-21T09:49:10.931" v="3571" actId="20577"/>
        <pc:sldMkLst>
          <pc:docMk/>
          <pc:sldMk cId="1716018361" sldId="851"/>
        </pc:sldMkLst>
        <pc:spChg chg="mod">
          <ac:chgData name="조 현영" userId="86576d6c08d227aa" providerId="LiveId" clId="{B1F83557-3D28-42AF-A518-DB6773ECE996}" dt="2022-11-21T09:49:10.931" v="3571" actId="20577"/>
          <ac:spMkLst>
            <pc:docMk/>
            <pc:sldMk cId="1716018361" sldId="851"/>
            <ac:spMk id="2" creationId="{00000000-0000-0000-0000-000000000000}"/>
          </ac:spMkLst>
        </pc:spChg>
        <pc:spChg chg="mod">
          <ac:chgData name="조 현영" userId="86576d6c08d227aa" providerId="LiveId" clId="{B1F83557-3D28-42AF-A518-DB6773ECE996}" dt="2022-11-21T09:48:17.711" v="3553" actId="20577"/>
          <ac:spMkLst>
            <pc:docMk/>
            <pc:sldMk cId="1716018361" sldId="851"/>
            <ac:spMk id="13" creationId="{B345E6B0-5410-4026-9971-BDE924940927}"/>
          </ac:spMkLst>
        </pc:spChg>
        <pc:picChg chg="del">
          <ac:chgData name="조 현영" userId="86576d6c08d227aa" providerId="LiveId" clId="{B1F83557-3D28-42AF-A518-DB6773ECE996}" dt="2022-11-21T09:48:07.300" v="3492" actId="478"/>
          <ac:picMkLst>
            <pc:docMk/>
            <pc:sldMk cId="1716018361" sldId="851"/>
            <ac:picMk id="4" creationId="{BDF2C665-A20F-A939-3952-F5D4729DB164}"/>
          </ac:picMkLst>
        </pc:picChg>
        <pc:picChg chg="add mod">
          <ac:chgData name="조 현영" userId="86576d6c08d227aa" providerId="LiveId" clId="{B1F83557-3D28-42AF-A518-DB6773ECE996}" dt="2022-11-21T09:48:26.658" v="3556" actId="1076"/>
          <ac:picMkLst>
            <pc:docMk/>
            <pc:sldMk cId="1716018361" sldId="851"/>
            <ac:picMk id="5" creationId="{767E71E3-C5E5-4B0B-ED60-05E1CE2116AB}"/>
          </ac:picMkLst>
        </pc:picChg>
        <pc:picChg chg="del">
          <ac:chgData name="조 현영" userId="86576d6c08d227aa" providerId="LiveId" clId="{B1F83557-3D28-42AF-A518-DB6773ECE996}" dt="2022-11-21T09:48:07.754" v="3493" actId="478"/>
          <ac:picMkLst>
            <pc:docMk/>
            <pc:sldMk cId="1716018361" sldId="851"/>
            <ac:picMk id="8" creationId="{A5FD8C82-D30F-F3EB-B0A3-4D8DC9C38AD2}"/>
          </ac:picMkLst>
        </pc:picChg>
        <pc:picChg chg="add mod">
          <ac:chgData name="조 현영" userId="86576d6c08d227aa" providerId="LiveId" clId="{B1F83557-3D28-42AF-A518-DB6773ECE996}" dt="2022-11-21T09:48:39.886" v="3559" actId="14100"/>
          <ac:picMkLst>
            <pc:docMk/>
            <pc:sldMk cId="1716018361" sldId="851"/>
            <ac:picMk id="9" creationId="{D7F05BF1-BD7B-6273-9445-6CD1E35DA725}"/>
          </ac:picMkLst>
        </pc:picChg>
        <pc:picChg chg="del">
          <ac:chgData name="조 현영" userId="86576d6c08d227aa" providerId="LiveId" clId="{B1F83557-3D28-42AF-A518-DB6773ECE996}" dt="2022-11-21T09:48:17.994" v="3554" actId="478"/>
          <ac:picMkLst>
            <pc:docMk/>
            <pc:sldMk cId="1716018361" sldId="851"/>
            <ac:picMk id="11" creationId="{267B832F-37B4-A37E-3F55-FCB7675FF002}"/>
          </ac:picMkLst>
        </pc:picChg>
        <pc:picChg chg="del">
          <ac:chgData name="조 현영" userId="86576d6c08d227aa" providerId="LiveId" clId="{B1F83557-3D28-42AF-A518-DB6773ECE996}" dt="2022-11-21T09:48:08.162" v="3494" actId="478"/>
          <ac:picMkLst>
            <pc:docMk/>
            <pc:sldMk cId="1716018361" sldId="851"/>
            <ac:picMk id="14" creationId="{979AB5EA-AFF2-0A23-C62F-90C2343E29BD}"/>
          </ac:picMkLst>
        </pc:picChg>
        <pc:picChg chg="add mod">
          <ac:chgData name="조 현영" userId="86576d6c08d227aa" providerId="LiveId" clId="{B1F83557-3D28-42AF-A518-DB6773ECE996}" dt="2022-11-21T09:49:07.623" v="3562" actId="1076"/>
          <ac:picMkLst>
            <pc:docMk/>
            <pc:sldMk cId="1716018361" sldId="851"/>
            <ac:picMk id="15" creationId="{95210FA9-D847-085A-0BF7-FE8A60A8EDFB}"/>
          </ac:picMkLst>
        </pc:picChg>
      </pc:sldChg>
      <pc:sldChg chg="addSp delSp modSp add mod">
        <pc:chgData name="조 현영" userId="86576d6c08d227aa" providerId="LiveId" clId="{B1F83557-3D28-42AF-A518-DB6773ECE996}" dt="2022-11-21T09:51:18.139" v="3928" actId="20577"/>
        <pc:sldMkLst>
          <pc:docMk/>
          <pc:sldMk cId="3381323296" sldId="852"/>
        </pc:sldMkLst>
        <pc:spChg chg="mod">
          <ac:chgData name="조 현영" userId="86576d6c08d227aa" providerId="LiveId" clId="{B1F83557-3D28-42AF-A518-DB6773ECE996}" dt="2022-11-21T09:49:32.058" v="3631" actId="20577"/>
          <ac:spMkLst>
            <pc:docMk/>
            <pc:sldMk cId="3381323296" sldId="852"/>
            <ac:spMk id="2" creationId="{00000000-0000-0000-0000-000000000000}"/>
          </ac:spMkLst>
        </pc:spChg>
        <pc:spChg chg="mod">
          <ac:chgData name="조 현영" userId="86576d6c08d227aa" providerId="LiveId" clId="{B1F83557-3D28-42AF-A518-DB6773ECE996}" dt="2022-11-21T09:51:18.139" v="3928" actId="20577"/>
          <ac:spMkLst>
            <pc:docMk/>
            <pc:sldMk cId="3381323296" sldId="852"/>
            <ac:spMk id="13" creationId="{B345E6B0-5410-4026-9971-BDE924940927}"/>
          </ac:spMkLst>
        </pc:spChg>
        <pc:picChg chg="add mod">
          <ac:chgData name="조 현영" userId="86576d6c08d227aa" providerId="LiveId" clId="{B1F83557-3D28-42AF-A518-DB6773ECE996}" dt="2022-11-21T09:51:06.886" v="3879" actId="1076"/>
          <ac:picMkLst>
            <pc:docMk/>
            <pc:sldMk cId="3381323296" sldId="852"/>
            <ac:picMk id="4" creationId="{AB326C5F-752D-D677-7A9B-CC93969F531A}"/>
          </ac:picMkLst>
        </pc:picChg>
        <pc:picChg chg="del">
          <ac:chgData name="조 현영" userId="86576d6c08d227aa" providerId="LiveId" clId="{B1F83557-3D28-42AF-A518-DB6773ECE996}" dt="2022-11-21T09:49:45.733" v="3699" actId="478"/>
          <ac:picMkLst>
            <pc:docMk/>
            <pc:sldMk cId="3381323296" sldId="852"/>
            <ac:picMk id="5" creationId="{767E71E3-C5E5-4B0B-ED60-05E1CE2116AB}"/>
          </ac:picMkLst>
        </pc:picChg>
        <pc:picChg chg="add mod">
          <ac:chgData name="조 현영" userId="86576d6c08d227aa" providerId="LiveId" clId="{B1F83557-3D28-42AF-A518-DB6773ECE996}" dt="2022-11-21T09:51:06.886" v="3879" actId="1076"/>
          <ac:picMkLst>
            <pc:docMk/>
            <pc:sldMk cId="3381323296" sldId="852"/>
            <ac:picMk id="8" creationId="{34A0A203-705D-07DB-837D-46EE510B0306}"/>
          </ac:picMkLst>
        </pc:picChg>
        <pc:picChg chg="del">
          <ac:chgData name="조 현영" userId="86576d6c08d227aa" providerId="LiveId" clId="{B1F83557-3D28-42AF-A518-DB6773ECE996}" dt="2022-11-21T09:49:45.733" v="3699" actId="478"/>
          <ac:picMkLst>
            <pc:docMk/>
            <pc:sldMk cId="3381323296" sldId="852"/>
            <ac:picMk id="9" creationId="{D7F05BF1-BD7B-6273-9445-6CD1E35DA725}"/>
          </ac:picMkLst>
        </pc:picChg>
        <pc:picChg chg="del">
          <ac:chgData name="조 현영" userId="86576d6c08d227aa" providerId="LiveId" clId="{B1F83557-3D28-42AF-A518-DB6773ECE996}" dt="2022-11-21T09:49:45.733" v="3699" actId="478"/>
          <ac:picMkLst>
            <pc:docMk/>
            <pc:sldMk cId="3381323296" sldId="852"/>
            <ac:picMk id="15" creationId="{95210FA9-D847-085A-0BF7-FE8A60A8EDFB}"/>
          </ac:picMkLst>
        </pc:picChg>
      </pc:sldChg>
      <pc:sldChg chg="addSp delSp modSp add mod">
        <pc:chgData name="조 현영" userId="86576d6c08d227aa" providerId="LiveId" clId="{B1F83557-3D28-42AF-A518-DB6773ECE996}" dt="2022-11-21T09:53:23.688" v="4148" actId="20577"/>
        <pc:sldMkLst>
          <pc:docMk/>
          <pc:sldMk cId="1669429824" sldId="853"/>
        </pc:sldMkLst>
        <pc:spChg chg="mod">
          <ac:chgData name="조 현영" userId="86576d6c08d227aa" providerId="LiveId" clId="{B1F83557-3D28-42AF-A518-DB6773ECE996}" dt="2022-11-21T09:52:41.798" v="3976" actId="20577"/>
          <ac:spMkLst>
            <pc:docMk/>
            <pc:sldMk cId="1669429824" sldId="853"/>
            <ac:spMk id="2" creationId="{00000000-0000-0000-0000-000000000000}"/>
          </ac:spMkLst>
        </pc:spChg>
        <pc:spChg chg="mod">
          <ac:chgData name="조 현영" userId="86576d6c08d227aa" providerId="LiveId" clId="{B1F83557-3D28-42AF-A518-DB6773ECE996}" dt="2022-11-21T09:53:23.688" v="4148" actId="20577"/>
          <ac:spMkLst>
            <pc:docMk/>
            <pc:sldMk cId="1669429824" sldId="853"/>
            <ac:spMk id="13" creationId="{B345E6B0-5410-4026-9971-BDE924940927}"/>
          </ac:spMkLst>
        </pc:spChg>
        <pc:picChg chg="del">
          <ac:chgData name="조 현영" userId="86576d6c08d227aa" providerId="LiveId" clId="{B1F83557-3D28-42AF-A518-DB6773ECE996}" dt="2022-11-21T09:52:42.166" v="3977" actId="478"/>
          <ac:picMkLst>
            <pc:docMk/>
            <pc:sldMk cId="1669429824" sldId="853"/>
            <ac:picMk id="4" creationId="{AB326C5F-752D-D677-7A9B-CC93969F531A}"/>
          </ac:picMkLst>
        </pc:picChg>
        <pc:picChg chg="add mod">
          <ac:chgData name="조 현영" userId="86576d6c08d227aa" providerId="LiveId" clId="{B1F83557-3D28-42AF-A518-DB6773ECE996}" dt="2022-11-21T09:53:14.051" v="4112" actId="1076"/>
          <ac:picMkLst>
            <pc:docMk/>
            <pc:sldMk cId="1669429824" sldId="853"/>
            <ac:picMk id="5" creationId="{187D9CE9-9749-B405-8FB4-97F196092C78}"/>
          </ac:picMkLst>
        </pc:picChg>
        <pc:picChg chg="del">
          <ac:chgData name="조 현영" userId="86576d6c08d227aa" providerId="LiveId" clId="{B1F83557-3D28-42AF-A518-DB6773ECE996}" dt="2022-11-21T09:52:42.709" v="3978" actId="478"/>
          <ac:picMkLst>
            <pc:docMk/>
            <pc:sldMk cId="1669429824" sldId="853"/>
            <ac:picMk id="8" creationId="{34A0A203-705D-07DB-837D-46EE510B0306}"/>
          </ac:picMkLst>
        </pc:picChg>
      </pc:sldChg>
      <pc:sldChg chg="addSp delSp modSp add mod">
        <pc:chgData name="조 현영" userId="86576d6c08d227aa" providerId="LiveId" clId="{B1F83557-3D28-42AF-A518-DB6773ECE996}" dt="2022-11-21T09:57:38.454" v="4631" actId="20577"/>
        <pc:sldMkLst>
          <pc:docMk/>
          <pc:sldMk cId="2821487511" sldId="854"/>
        </pc:sldMkLst>
        <pc:spChg chg="mod">
          <ac:chgData name="조 현영" userId="86576d6c08d227aa" providerId="LiveId" clId="{B1F83557-3D28-42AF-A518-DB6773ECE996}" dt="2022-11-21T09:53:35.586" v="4191" actId="20577"/>
          <ac:spMkLst>
            <pc:docMk/>
            <pc:sldMk cId="2821487511" sldId="854"/>
            <ac:spMk id="2" creationId="{00000000-0000-0000-0000-000000000000}"/>
          </ac:spMkLst>
        </pc:spChg>
        <pc:spChg chg="mod">
          <ac:chgData name="조 현영" userId="86576d6c08d227aa" providerId="LiveId" clId="{B1F83557-3D28-42AF-A518-DB6773ECE996}" dt="2022-11-21T09:57:38.454" v="4631" actId="20577"/>
          <ac:spMkLst>
            <pc:docMk/>
            <pc:sldMk cId="2821487511" sldId="854"/>
            <ac:spMk id="13" creationId="{B345E6B0-5410-4026-9971-BDE924940927}"/>
          </ac:spMkLst>
        </pc:spChg>
        <pc:picChg chg="add mod">
          <ac:chgData name="조 현영" userId="86576d6c08d227aa" providerId="LiveId" clId="{B1F83557-3D28-42AF-A518-DB6773ECE996}" dt="2022-11-21T09:56:00.281" v="4217" actId="1076"/>
          <ac:picMkLst>
            <pc:docMk/>
            <pc:sldMk cId="2821487511" sldId="854"/>
            <ac:picMk id="4" creationId="{6017E617-69EC-B036-E253-42D1AF25BD77}"/>
          </ac:picMkLst>
        </pc:picChg>
        <pc:picChg chg="del">
          <ac:chgData name="조 현영" userId="86576d6c08d227aa" providerId="LiveId" clId="{B1F83557-3D28-42AF-A518-DB6773ECE996}" dt="2022-11-21T09:53:54.272" v="4193" actId="478"/>
          <ac:picMkLst>
            <pc:docMk/>
            <pc:sldMk cId="2821487511" sldId="854"/>
            <ac:picMk id="5" creationId="{187D9CE9-9749-B405-8FB4-97F196092C78}"/>
          </ac:picMkLst>
        </pc:picChg>
        <pc:picChg chg="add mod">
          <ac:chgData name="조 현영" userId="86576d6c08d227aa" providerId="LiveId" clId="{B1F83557-3D28-42AF-A518-DB6773ECE996}" dt="2022-11-21T09:56:00.281" v="4217" actId="1076"/>
          <ac:picMkLst>
            <pc:docMk/>
            <pc:sldMk cId="2821487511" sldId="854"/>
            <ac:picMk id="8" creationId="{9226647F-CFE9-D662-2FC7-5BDAABDC54A5}"/>
          </ac:picMkLst>
        </pc:picChg>
      </pc:sldChg>
      <pc:sldChg chg="addSp delSp modSp add mod">
        <pc:chgData name="조 현영" userId="86576d6c08d227aa" providerId="LiveId" clId="{B1F83557-3D28-42AF-A518-DB6773ECE996}" dt="2022-11-21T10:09:24.133" v="4893" actId="1076"/>
        <pc:sldMkLst>
          <pc:docMk/>
          <pc:sldMk cId="1791696327" sldId="855"/>
        </pc:sldMkLst>
        <pc:spChg chg="mod">
          <ac:chgData name="조 현영" userId="86576d6c08d227aa" providerId="LiveId" clId="{B1F83557-3D28-42AF-A518-DB6773ECE996}" dt="2022-11-21T10:07:29.596" v="4828" actId="20577"/>
          <ac:spMkLst>
            <pc:docMk/>
            <pc:sldMk cId="1791696327" sldId="855"/>
            <ac:spMk id="2" creationId="{00000000-0000-0000-0000-000000000000}"/>
          </ac:spMkLst>
        </pc:spChg>
        <pc:spChg chg="del">
          <ac:chgData name="조 현영" userId="86576d6c08d227aa" providerId="LiveId" clId="{B1F83557-3D28-42AF-A518-DB6773ECE996}" dt="2022-11-21T10:08:45.216" v="4884" actId="478"/>
          <ac:spMkLst>
            <pc:docMk/>
            <pc:sldMk cId="1791696327" sldId="855"/>
            <ac:spMk id="11" creationId="{7069ABC0-F0CD-02C5-81B5-E29E2985784F}"/>
          </ac:spMkLst>
        </pc:spChg>
        <pc:spChg chg="mod">
          <ac:chgData name="조 현영" userId="86576d6c08d227aa" providerId="LiveId" clId="{B1F83557-3D28-42AF-A518-DB6773ECE996}" dt="2022-11-21T10:07:43.549" v="4880" actId="20577"/>
          <ac:spMkLst>
            <pc:docMk/>
            <pc:sldMk cId="1791696327" sldId="855"/>
            <ac:spMk id="13" creationId="{B345E6B0-5410-4026-9971-BDE924940927}"/>
          </ac:spMkLst>
        </pc:spChg>
        <pc:picChg chg="del">
          <ac:chgData name="조 현영" userId="86576d6c08d227aa" providerId="LiveId" clId="{B1F83557-3D28-42AF-A518-DB6773ECE996}" dt="2022-11-21T10:08:41.376" v="4882" actId="478"/>
          <ac:picMkLst>
            <pc:docMk/>
            <pc:sldMk cId="1791696327" sldId="855"/>
            <ac:picMk id="4" creationId="{623C2590-2894-4463-365B-A73BD58C0DB5}"/>
          </ac:picMkLst>
        </pc:picChg>
        <pc:picChg chg="add mod">
          <ac:chgData name="조 현영" userId="86576d6c08d227aa" providerId="LiveId" clId="{B1F83557-3D28-42AF-A518-DB6773ECE996}" dt="2022-11-21T10:08:58.650" v="4889" actId="1076"/>
          <ac:picMkLst>
            <pc:docMk/>
            <pc:sldMk cId="1791696327" sldId="855"/>
            <ac:picMk id="5" creationId="{A83677CD-4B9B-B74F-D40A-DA15C9ADCD54}"/>
          </ac:picMkLst>
        </pc:picChg>
        <pc:picChg chg="add mod">
          <ac:chgData name="조 현영" userId="86576d6c08d227aa" providerId="LiveId" clId="{B1F83557-3D28-42AF-A518-DB6773ECE996}" dt="2022-11-21T10:09:24.133" v="4893" actId="1076"/>
          <ac:picMkLst>
            <pc:docMk/>
            <pc:sldMk cId="1791696327" sldId="855"/>
            <ac:picMk id="8" creationId="{1DCABB90-F689-5300-B090-1ED5F5F6816A}"/>
          </ac:picMkLst>
        </pc:picChg>
        <pc:picChg chg="del">
          <ac:chgData name="조 현영" userId="86576d6c08d227aa" providerId="LiveId" clId="{B1F83557-3D28-42AF-A518-DB6773ECE996}" dt="2022-11-21T10:08:41.376" v="4882" actId="478"/>
          <ac:picMkLst>
            <pc:docMk/>
            <pc:sldMk cId="1791696327" sldId="855"/>
            <ac:picMk id="9" creationId="{EE68A5E8-FE99-E454-B340-1AE12D7AD169}"/>
          </ac:picMkLst>
        </pc:picChg>
        <pc:picChg chg="mod">
          <ac:chgData name="조 현영" userId="86576d6c08d227aa" providerId="LiveId" clId="{B1F83557-3D28-42AF-A518-DB6773ECE996}" dt="2022-11-21T10:08:44.045" v="4883" actId="1076"/>
          <ac:picMkLst>
            <pc:docMk/>
            <pc:sldMk cId="1791696327" sldId="855"/>
            <ac:picMk id="14" creationId="{C197C5F5-4136-4E5D-0B07-18C4CDC3DF6A}"/>
          </ac:picMkLst>
        </pc:picChg>
      </pc:sldChg>
      <pc:sldChg chg="addSp delSp modSp add mod">
        <pc:chgData name="조 현영" userId="86576d6c08d227aa" providerId="LiveId" clId="{B1F83557-3D28-42AF-A518-DB6773ECE996}" dt="2022-11-21T10:13:14.239" v="4999" actId="1036"/>
        <pc:sldMkLst>
          <pc:docMk/>
          <pc:sldMk cId="1158489086" sldId="856"/>
        </pc:sldMkLst>
        <pc:spChg chg="mod">
          <ac:chgData name="조 현영" userId="86576d6c08d227aa" providerId="LiveId" clId="{B1F83557-3D28-42AF-A518-DB6773ECE996}" dt="2022-11-21T10:09:37.811" v="4929" actId="20577"/>
          <ac:spMkLst>
            <pc:docMk/>
            <pc:sldMk cId="1158489086" sldId="856"/>
            <ac:spMk id="2" creationId="{00000000-0000-0000-0000-000000000000}"/>
          </ac:spMkLst>
        </pc:spChg>
        <pc:spChg chg="mod">
          <ac:chgData name="조 현영" userId="86576d6c08d227aa" providerId="LiveId" clId="{B1F83557-3D28-42AF-A518-DB6773ECE996}" dt="2022-11-21T10:12:10.011" v="4972" actId="20577"/>
          <ac:spMkLst>
            <pc:docMk/>
            <pc:sldMk cId="1158489086" sldId="856"/>
            <ac:spMk id="13" creationId="{B345E6B0-5410-4026-9971-BDE924940927}"/>
          </ac:spMkLst>
        </pc:spChg>
        <pc:picChg chg="add mod">
          <ac:chgData name="조 현영" userId="86576d6c08d227aa" providerId="LiveId" clId="{B1F83557-3D28-42AF-A518-DB6773ECE996}" dt="2022-11-21T10:12:53.936" v="4982" actId="14100"/>
          <ac:picMkLst>
            <pc:docMk/>
            <pc:sldMk cId="1158489086" sldId="856"/>
            <ac:picMk id="4" creationId="{5472E5E4-A8AA-F931-D8D3-A24CD9B7C631}"/>
          </ac:picMkLst>
        </pc:picChg>
        <pc:picChg chg="del">
          <ac:chgData name="조 현영" userId="86576d6c08d227aa" providerId="LiveId" clId="{B1F83557-3D28-42AF-A518-DB6773ECE996}" dt="2022-11-21T10:09:38.906" v="4932" actId="478"/>
          <ac:picMkLst>
            <pc:docMk/>
            <pc:sldMk cId="1158489086" sldId="856"/>
            <ac:picMk id="5" creationId="{A83677CD-4B9B-B74F-D40A-DA15C9ADCD54}"/>
          </ac:picMkLst>
        </pc:picChg>
        <pc:picChg chg="del">
          <ac:chgData name="조 현영" userId="86576d6c08d227aa" providerId="LiveId" clId="{B1F83557-3D28-42AF-A518-DB6773ECE996}" dt="2022-11-21T10:09:38.464" v="4931" actId="478"/>
          <ac:picMkLst>
            <pc:docMk/>
            <pc:sldMk cId="1158489086" sldId="856"/>
            <ac:picMk id="8" creationId="{1DCABB90-F689-5300-B090-1ED5F5F6816A}"/>
          </ac:picMkLst>
        </pc:picChg>
        <pc:picChg chg="add mod">
          <ac:chgData name="조 현영" userId="86576d6c08d227aa" providerId="LiveId" clId="{B1F83557-3D28-42AF-A518-DB6773ECE996}" dt="2022-11-21T10:12:58.006" v="4989" actId="1035"/>
          <ac:picMkLst>
            <pc:docMk/>
            <pc:sldMk cId="1158489086" sldId="856"/>
            <ac:picMk id="9" creationId="{369321B7-C331-D6DA-3102-6849C5A8DD5C}"/>
          </ac:picMkLst>
        </pc:picChg>
        <pc:picChg chg="add mod">
          <ac:chgData name="조 현영" userId="86576d6c08d227aa" providerId="LiveId" clId="{B1F83557-3D28-42AF-A518-DB6773ECE996}" dt="2022-11-21T10:13:03.761" v="4991" actId="1076"/>
          <ac:picMkLst>
            <pc:docMk/>
            <pc:sldMk cId="1158489086" sldId="856"/>
            <ac:picMk id="12" creationId="{66111ACB-6FAB-63A5-BCAF-C20D8264AAEF}"/>
          </ac:picMkLst>
        </pc:picChg>
        <pc:picChg chg="del">
          <ac:chgData name="조 현영" userId="86576d6c08d227aa" providerId="LiveId" clId="{B1F83557-3D28-42AF-A518-DB6773ECE996}" dt="2022-11-21T10:09:38.014" v="4930" actId="478"/>
          <ac:picMkLst>
            <pc:docMk/>
            <pc:sldMk cId="1158489086" sldId="856"/>
            <ac:picMk id="14" creationId="{C197C5F5-4136-4E5D-0B07-18C4CDC3DF6A}"/>
          </ac:picMkLst>
        </pc:picChg>
        <pc:picChg chg="add mod">
          <ac:chgData name="조 현영" userId="86576d6c08d227aa" providerId="LiveId" clId="{B1F83557-3D28-42AF-A518-DB6773ECE996}" dt="2022-11-21T10:13:05.637" v="4995" actId="1035"/>
          <ac:picMkLst>
            <pc:docMk/>
            <pc:sldMk cId="1158489086" sldId="856"/>
            <ac:picMk id="16" creationId="{BE69EDED-E9B7-4174-E7FB-6B2BF02D1F6A}"/>
          </ac:picMkLst>
        </pc:picChg>
        <pc:picChg chg="add mod">
          <ac:chgData name="조 현영" userId="86576d6c08d227aa" providerId="LiveId" clId="{B1F83557-3D28-42AF-A518-DB6773ECE996}" dt="2022-11-21T10:13:14.239" v="4999" actId="1036"/>
          <ac:picMkLst>
            <pc:docMk/>
            <pc:sldMk cId="1158489086" sldId="856"/>
            <ac:picMk id="18" creationId="{2C65F645-6975-4DE2-D742-26D66F416DBF}"/>
          </ac:picMkLst>
        </pc:picChg>
      </pc:sldChg>
      <pc:sldChg chg="addSp delSp modSp add mod">
        <pc:chgData name="조 현영" userId="86576d6c08d227aa" providerId="LiveId" clId="{B1F83557-3D28-42AF-A518-DB6773ECE996}" dt="2022-11-21T10:14:00.806" v="5059" actId="1076"/>
        <pc:sldMkLst>
          <pc:docMk/>
          <pc:sldMk cId="3937385483" sldId="857"/>
        </pc:sldMkLst>
        <pc:spChg chg="mod">
          <ac:chgData name="조 현영" userId="86576d6c08d227aa" providerId="LiveId" clId="{B1F83557-3D28-42AF-A518-DB6773ECE996}" dt="2022-11-21T10:13:32.011" v="5047" actId="20577"/>
          <ac:spMkLst>
            <pc:docMk/>
            <pc:sldMk cId="3937385483" sldId="857"/>
            <ac:spMk id="2" creationId="{00000000-0000-0000-0000-000000000000}"/>
          </ac:spMkLst>
        </pc:spChg>
        <pc:spChg chg="mod">
          <ac:chgData name="조 현영" userId="86576d6c08d227aa" providerId="LiveId" clId="{B1F83557-3D28-42AF-A518-DB6773ECE996}" dt="2022-11-21T10:13:39.976" v="5054" actId="20577"/>
          <ac:spMkLst>
            <pc:docMk/>
            <pc:sldMk cId="3937385483" sldId="857"/>
            <ac:spMk id="13" creationId="{B345E6B0-5410-4026-9971-BDE924940927}"/>
          </ac:spMkLst>
        </pc:spChg>
        <pc:picChg chg="del">
          <ac:chgData name="조 현영" userId="86576d6c08d227aa" providerId="LiveId" clId="{B1F83557-3D28-42AF-A518-DB6773ECE996}" dt="2022-11-21T10:13:35.857" v="5048" actId="478"/>
          <ac:picMkLst>
            <pc:docMk/>
            <pc:sldMk cId="3937385483" sldId="857"/>
            <ac:picMk id="4" creationId="{5472E5E4-A8AA-F931-D8D3-A24CD9B7C631}"/>
          </ac:picMkLst>
        </pc:picChg>
        <pc:picChg chg="add mod">
          <ac:chgData name="조 현영" userId="86576d6c08d227aa" providerId="LiveId" clId="{B1F83557-3D28-42AF-A518-DB6773ECE996}" dt="2022-11-21T10:13:49.964" v="5057" actId="14100"/>
          <ac:picMkLst>
            <pc:docMk/>
            <pc:sldMk cId="3937385483" sldId="857"/>
            <ac:picMk id="5" creationId="{27DA8784-F04C-6407-098B-5E41577F4521}"/>
          </ac:picMkLst>
        </pc:picChg>
        <pc:picChg chg="add mod">
          <ac:chgData name="조 현영" userId="86576d6c08d227aa" providerId="LiveId" clId="{B1F83557-3D28-42AF-A518-DB6773ECE996}" dt="2022-11-21T10:14:00.806" v="5059" actId="1076"/>
          <ac:picMkLst>
            <pc:docMk/>
            <pc:sldMk cId="3937385483" sldId="857"/>
            <ac:picMk id="8" creationId="{7EC8BFAF-CAF0-AEEE-9C0A-EA75C247E3E9}"/>
          </ac:picMkLst>
        </pc:picChg>
        <pc:picChg chg="del">
          <ac:chgData name="조 현영" userId="86576d6c08d227aa" providerId="LiveId" clId="{B1F83557-3D28-42AF-A518-DB6773ECE996}" dt="2022-11-21T10:13:35.857" v="5048" actId="478"/>
          <ac:picMkLst>
            <pc:docMk/>
            <pc:sldMk cId="3937385483" sldId="857"/>
            <ac:picMk id="9" creationId="{369321B7-C331-D6DA-3102-6849C5A8DD5C}"/>
          </ac:picMkLst>
        </pc:picChg>
        <pc:picChg chg="del">
          <ac:chgData name="조 현영" userId="86576d6c08d227aa" providerId="LiveId" clId="{B1F83557-3D28-42AF-A518-DB6773ECE996}" dt="2022-11-21T10:13:35.857" v="5048" actId="478"/>
          <ac:picMkLst>
            <pc:docMk/>
            <pc:sldMk cId="3937385483" sldId="857"/>
            <ac:picMk id="12" creationId="{66111ACB-6FAB-63A5-BCAF-C20D8264AAEF}"/>
          </ac:picMkLst>
        </pc:picChg>
        <pc:picChg chg="del">
          <ac:chgData name="조 현영" userId="86576d6c08d227aa" providerId="LiveId" clId="{B1F83557-3D28-42AF-A518-DB6773ECE996}" dt="2022-11-21T10:13:36.350" v="5049" actId="478"/>
          <ac:picMkLst>
            <pc:docMk/>
            <pc:sldMk cId="3937385483" sldId="857"/>
            <ac:picMk id="16" creationId="{BE69EDED-E9B7-4174-E7FB-6B2BF02D1F6A}"/>
          </ac:picMkLst>
        </pc:picChg>
        <pc:picChg chg="del">
          <ac:chgData name="조 현영" userId="86576d6c08d227aa" providerId="LiveId" clId="{B1F83557-3D28-42AF-A518-DB6773ECE996}" dt="2022-11-21T10:13:35.857" v="5048" actId="478"/>
          <ac:picMkLst>
            <pc:docMk/>
            <pc:sldMk cId="3937385483" sldId="857"/>
            <ac:picMk id="18" creationId="{2C65F645-6975-4DE2-D742-26D66F416DBF}"/>
          </ac:picMkLst>
        </pc:picChg>
      </pc:sldChg>
      <pc:sldChg chg="addSp delSp modSp add mod">
        <pc:chgData name="조 현영" userId="86576d6c08d227aa" providerId="LiveId" clId="{B1F83557-3D28-42AF-A518-DB6773ECE996}" dt="2022-11-21T10:15:01.919" v="5141" actId="1076"/>
        <pc:sldMkLst>
          <pc:docMk/>
          <pc:sldMk cId="3743062358" sldId="858"/>
        </pc:sldMkLst>
        <pc:spChg chg="mod">
          <ac:chgData name="조 현영" userId="86576d6c08d227aa" providerId="LiveId" clId="{B1F83557-3D28-42AF-A518-DB6773ECE996}" dt="2022-11-21T10:14:18.361" v="5092" actId="20577"/>
          <ac:spMkLst>
            <pc:docMk/>
            <pc:sldMk cId="3743062358" sldId="858"/>
            <ac:spMk id="2" creationId="{00000000-0000-0000-0000-000000000000}"/>
          </ac:spMkLst>
        </pc:spChg>
        <pc:spChg chg="mod">
          <ac:chgData name="조 현영" userId="86576d6c08d227aa" providerId="LiveId" clId="{B1F83557-3D28-42AF-A518-DB6773ECE996}" dt="2022-11-21T10:14:41.318" v="5137" actId="20577"/>
          <ac:spMkLst>
            <pc:docMk/>
            <pc:sldMk cId="3743062358" sldId="858"/>
            <ac:spMk id="13" creationId="{B345E6B0-5410-4026-9971-BDE924940927}"/>
          </ac:spMkLst>
        </pc:spChg>
        <pc:picChg chg="add mod">
          <ac:chgData name="조 현영" userId="86576d6c08d227aa" providerId="LiveId" clId="{B1F83557-3D28-42AF-A518-DB6773ECE996}" dt="2022-11-21T10:14:52.130" v="5139" actId="1076"/>
          <ac:picMkLst>
            <pc:docMk/>
            <pc:sldMk cId="3743062358" sldId="858"/>
            <ac:picMk id="4" creationId="{6EFC1497-7912-D1E9-7DCD-3FEDA6191F31}"/>
          </ac:picMkLst>
        </pc:picChg>
        <pc:picChg chg="del">
          <ac:chgData name="조 현영" userId="86576d6c08d227aa" providerId="LiveId" clId="{B1F83557-3D28-42AF-A518-DB6773ECE996}" dt="2022-11-21T10:14:20.045" v="5094" actId="478"/>
          <ac:picMkLst>
            <pc:docMk/>
            <pc:sldMk cId="3743062358" sldId="858"/>
            <ac:picMk id="5" creationId="{27DA8784-F04C-6407-098B-5E41577F4521}"/>
          </ac:picMkLst>
        </pc:picChg>
        <pc:picChg chg="del">
          <ac:chgData name="조 현영" userId="86576d6c08d227aa" providerId="LiveId" clId="{B1F83557-3D28-42AF-A518-DB6773ECE996}" dt="2022-11-21T10:14:19.289" v="5093" actId="478"/>
          <ac:picMkLst>
            <pc:docMk/>
            <pc:sldMk cId="3743062358" sldId="858"/>
            <ac:picMk id="8" creationId="{7EC8BFAF-CAF0-AEEE-9C0A-EA75C247E3E9}"/>
          </ac:picMkLst>
        </pc:picChg>
        <pc:picChg chg="add mod">
          <ac:chgData name="조 현영" userId="86576d6c08d227aa" providerId="LiveId" clId="{B1F83557-3D28-42AF-A518-DB6773ECE996}" dt="2022-11-21T10:15:01.919" v="5141" actId="1076"/>
          <ac:picMkLst>
            <pc:docMk/>
            <pc:sldMk cId="3743062358" sldId="858"/>
            <ac:picMk id="9" creationId="{7EA7EC1E-2D77-100C-418B-2B0AF6CBBBA9}"/>
          </ac:picMkLst>
        </pc:picChg>
      </pc:sldChg>
      <pc:sldChg chg="addSp delSp modSp add mod">
        <pc:chgData name="조 현영" userId="86576d6c08d227aa" providerId="LiveId" clId="{B1F83557-3D28-42AF-A518-DB6773ECE996}" dt="2022-11-21T10:17:12.392" v="5298" actId="1037"/>
        <pc:sldMkLst>
          <pc:docMk/>
          <pc:sldMk cId="4062317066" sldId="859"/>
        </pc:sldMkLst>
        <pc:spChg chg="mod">
          <ac:chgData name="조 현영" userId="86576d6c08d227aa" providerId="LiveId" clId="{B1F83557-3D28-42AF-A518-DB6773ECE996}" dt="2022-11-21T10:16:11.542" v="5272" actId="20577"/>
          <ac:spMkLst>
            <pc:docMk/>
            <pc:sldMk cId="4062317066" sldId="859"/>
            <ac:spMk id="13" creationId="{B345E6B0-5410-4026-9971-BDE924940927}"/>
          </ac:spMkLst>
        </pc:spChg>
        <pc:picChg chg="del">
          <ac:chgData name="조 현영" userId="86576d6c08d227aa" providerId="LiveId" clId="{B1F83557-3D28-42AF-A518-DB6773ECE996}" dt="2022-11-21T10:15:25.514" v="5193" actId="478"/>
          <ac:picMkLst>
            <pc:docMk/>
            <pc:sldMk cId="4062317066" sldId="859"/>
            <ac:picMk id="4" creationId="{6EFC1497-7912-D1E9-7DCD-3FEDA6191F31}"/>
          </ac:picMkLst>
        </pc:picChg>
        <pc:picChg chg="add mod">
          <ac:chgData name="조 현영" userId="86576d6c08d227aa" providerId="LiveId" clId="{B1F83557-3D28-42AF-A518-DB6773ECE996}" dt="2022-11-21T10:17:12.392" v="5298" actId="1037"/>
          <ac:picMkLst>
            <pc:docMk/>
            <pc:sldMk cId="4062317066" sldId="859"/>
            <ac:picMk id="5" creationId="{6FD7A09C-FD96-482E-E265-5CBAAD55982D}"/>
          </ac:picMkLst>
        </pc:picChg>
        <pc:picChg chg="add mod">
          <ac:chgData name="조 현영" userId="86576d6c08d227aa" providerId="LiveId" clId="{B1F83557-3D28-42AF-A518-DB6773ECE996}" dt="2022-11-21T10:17:12.392" v="5298" actId="1037"/>
          <ac:picMkLst>
            <pc:docMk/>
            <pc:sldMk cId="4062317066" sldId="859"/>
            <ac:picMk id="8" creationId="{FF660675-B4A0-4782-1D18-8A4C1AAA1F85}"/>
          </ac:picMkLst>
        </pc:picChg>
        <pc:picChg chg="del">
          <ac:chgData name="조 현영" userId="86576d6c08d227aa" providerId="LiveId" clId="{B1F83557-3D28-42AF-A518-DB6773ECE996}" dt="2022-11-21T10:15:26.100" v="5194" actId="478"/>
          <ac:picMkLst>
            <pc:docMk/>
            <pc:sldMk cId="4062317066" sldId="859"/>
            <ac:picMk id="9" creationId="{7EA7EC1E-2D77-100C-418B-2B0AF6CBBBA9}"/>
          </ac:picMkLst>
        </pc:picChg>
        <pc:picChg chg="add mod">
          <ac:chgData name="조 현영" userId="86576d6c08d227aa" providerId="LiveId" clId="{B1F83557-3D28-42AF-A518-DB6773ECE996}" dt="2022-11-21T10:17:12.392" v="5298" actId="1037"/>
          <ac:picMkLst>
            <pc:docMk/>
            <pc:sldMk cId="4062317066" sldId="859"/>
            <ac:picMk id="12" creationId="{AE74DD32-108E-B01B-290D-3A556F25AAC3}"/>
          </ac:picMkLst>
        </pc:picChg>
        <pc:picChg chg="add mod">
          <ac:chgData name="조 현영" userId="86576d6c08d227aa" providerId="LiveId" clId="{B1F83557-3D28-42AF-A518-DB6773ECE996}" dt="2022-11-21T10:17:12.392" v="5298" actId="1037"/>
          <ac:picMkLst>
            <pc:docMk/>
            <pc:sldMk cId="4062317066" sldId="859"/>
            <ac:picMk id="15" creationId="{4A1FC63B-DEEC-C36A-5378-89BC1D896807}"/>
          </ac:picMkLst>
        </pc:picChg>
      </pc:sldChg>
      <pc:sldChg chg="addSp delSp modSp add mod">
        <pc:chgData name="조 현영" userId="86576d6c08d227aa" providerId="LiveId" clId="{B1F83557-3D28-42AF-A518-DB6773ECE996}" dt="2022-11-21T10:18:42.065" v="5400" actId="1076"/>
        <pc:sldMkLst>
          <pc:docMk/>
          <pc:sldMk cId="490536976" sldId="860"/>
        </pc:sldMkLst>
        <pc:spChg chg="mod">
          <ac:chgData name="조 현영" userId="86576d6c08d227aa" providerId="LiveId" clId="{B1F83557-3D28-42AF-A518-DB6773ECE996}" dt="2022-11-21T10:17:33.369" v="5327" actId="20577"/>
          <ac:spMkLst>
            <pc:docMk/>
            <pc:sldMk cId="490536976" sldId="860"/>
            <ac:spMk id="2" creationId="{00000000-0000-0000-0000-000000000000}"/>
          </ac:spMkLst>
        </pc:spChg>
        <pc:spChg chg="mod">
          <ac:chgData name="조 현영" userId="86576d6c08d227aa" providerId="LiveId" clId="{B1F83557-3D28-42AF-A518-DB6773ECE996}" dt="2022-11-21T10:18:12.672" v="5395" actId="20577"/>
          <ac:spMkLst>
            <pc:docMk/>
            <pc:sldMk cId="490536976" sldId="860"/>
            <ac:spMk id="13" creationId="{B345E6B0-5410-4026-9971-BDE924940927}"/>
          </ac:spMkLst>
        </pc:spChg>
        <pc:picChg chg="add mod">
          <ac:chgData name="조 현영" userId="86576d6c08d227aa" providerId="LiveId" clId="{B1F83557-3D28-42AF-A518-DB6773ECE996}" dt="2022-11-21T10:18:15.645" v="5396" actId="1076"/>
          <ac:picMkLst>
            <pc:docMk/>
            <pc:sldMk cId="490536976" sldId="860"/>
            <ac:picMk id="4" creationId="{B8B126AE-B49C-A419-8722-B803E3E97A1D}"/>
          </ac:picMkLst>
        </pc:picChg>
        <pc:picChg chg="del">
          <ac:chgData name="조 현영" userId="86576d6c08d227aa" providerId="LiveId" clId="{B1F83557-3D28-42AF-A518-DB6773ECE996}" dt="2022-11-21T10:17:33.661" v="5328" actId="478"/>
          <ac:picMkLst>
            <pc:docMk/>
            <pc:sldMk cId="490536976" sldId="860"/>
            <ac:picMk id="5" creationId="{6FD7A09C-FD96-482E-E265-5CBAAD55982D}"/>
          </ac:picMkLst>
        </pc:picChg>
        <pc:picChg chg="del">
          <ac:chgData name="조 현영" userId="86576d6c08d227aa" providerId="LiveId" clId="{B1F83557-3D28-42AF-A518-DB6773ECE996}" dt="2022-11-21T10:17:34.068" v="5329" actId="478"/>
          <ac:picMkLst>
            <pc:docMk/>
            <pc:sldMk cId="490536976" sldId="860"/>
            <ac:picMk id="8" creationId="{FF660675-B4A0-4782-1D18-8A4C1AAA1F85}"/>
          </ac:picMkLst>
        </pc:picChg>
        <pc:picChg chg="add mod">
          <ac:chgData name="조 현영" userId="86576d6c08d227aa" providerId="LiveId" clId="{B1F83557-3D28-42AF-A518-DB6773ECE996}" dt="2022-11-21T10:18:26.127" v="5398" actId="1076"/>
          <ac:picMkLst>
            <pc:docMk/>
            <pc:sldMk cId="490536976" sldId="860"/>
            <ac:picMk id="9" creationId="{D87C4FA3-5F45-C880-286F-42ED58547C8B}"/>
          </ac:picMkLst>
        </pc:picChg>
        <pc:picChg chg="del">
          <ac:chgData name="조 현영" userId="86576d6c08d227aa" providerId="LiveId" clId="{B1F83557-3D28-42AF-A518-DB6773ECE996}" dt="2022-11-21T10:17:35.199" v="5331" actId="478"/>
          <ac:picMkLst>
            <pc:docMk/>
            <pc:sldMk cId="490536976" sldId="860"/>
            <ac:picMk id="12" creationId="{AE74DD32-108E-B01B-290D-3A556F25AAC3}"/>
          </ac:picMkLst>
        </pc:picChg>
        <pc:picChg chg="add mod">
          <ac:chgData name="조 현영" userId="86576d6c08d227aa" providerId="LiveId" clId="{B1F83557-3D28-42AF-A518-DB6773ECE996}" dt="2022-11-21T10:18:42.065" v="5400" actId="1076"/>
          <ac:picMkLst>
            <pc:docMk/>
            <pc:sldMk cId="490536976" sldId="860"/>
            <ac:picMk id="14" creationId="{9CD1D8FF-FBE6-F6CB-42B9-8CAFD86A8C58}"/>
          </ac:picMkLst>
        </pc:picChg>
        <pc:picChg chg="del">
          <ac:chgData name="조 현영" userId="86576d6c08d227aa" providerId="LiveId" clId="{B1F83557-3D28-42AF-A518-DB6773ECE996}" dt="2022-11-21T10:17:34.560" v="5330" actId="478"/>
          <ac:picMkLst>
            <pc:docMk/>
            <pc:sldMk cId="490536976" sldId="860"/>
            <ac:picMk id="15" creationId="{4A1FC63B-DEEC-C36A-5378-89BC1D896807}"/>
          </ac:picMkLst>
        </pc:picChg>
      </pc:sldChg>
      <pc:sldChg chg="addSp delSp modSp add mod">
        <pc:chgData name="조 현영" userId="86576d6c08d227aa" providerId="LiveId" clId="{B1F83557-3D28-42AF-A518-DB6773ECE996}" dt="2022-11-21T10:19:37.973" v="5526" actId="1076"/>
        <pc:sldMkLst>
          <pc:docMk/>
          <pc:sldMk cId="1195051530" sldId="861"/>
        </pc:sldMkLst>
        <pc:spChg chg="mod">
          <ac:chgData name="조 현영" userId="86576d6c08d227aa" providerId="LiveId" clId="{B1F83557-3D28-42AF-A518-DB6773ECE996}" dt="2022-11-21T10:18:57.716" v="5425" actId="20577"/>
          <ac:spMkLst>
            <pc:docMk/>
            <pc:sldMk cId="1195051530" sldId="861"/>
            <ac:spMk id="2" creationId="{00000000-0000-0000-0000-000000000000}"/>
          </ac:spMkLst>
        </pc:spChg>
        <pc:spChg chg="mod">
          <ac:chgData name="조 현영" userId="86576d6c08d227aa" providerId="LiveId" clId="{B1F83557-3D28-42AF-A518-DB6773ECE996}" dt="2022-11-21T10:19:14.358" v="5522" actId="20577"/>
          <ac:spMkLst>
            <pc:docMk/>
            <pc:sldMk cId="1195051530" sldId="861"/>
            <ac:spMk id="13" creationId="{B345E6B0-5410-4026-9971-BDE924940927}"/>
          </ac:spMkLst>
        </pc:spChg>
        <pc:picChg chg="del">
          <ac:chgData name="조 현영" userId="86576d6c08d227aa" providerId="LiveId" clId="{B1F83557-3D28-42AF-A518-DB6773ECE996}" dt="2022-11-21T10:19:07.437" v="5482" actId="478"/>
          <ac:picMkLst>
            <pc:docMk/>
            <pc:sldMk cId="1195051530" sldId="861"/>
            <ac:picMk id="4" creationId="{B8B126AE-B49C-A419-8722-B803E3E97A1D}"/>
          </ac:picMkLst>
        </pc:picChg>
        <pc:picChg chg="add mod">
          <ac:chgData name="조 현영" userId="86576d6c08d227aa" providerId="LiveId" clId="{B1F83557-3D28-42AF-A518-DB6773ECE996}" dt="2022-11-21T10:19:26.038" v="5524" actId="1076"/>
          <ac:picMkLst>
            <pc:docMk/>
            <pc:sldMk cId="1195051530" sldId="861"/>
            <ac:picMk id="5" creationId="{1E5BBA2C-3C68-8886-B865-9CA3BAB1D964}"/>
          </ac:picMkLst>
        </pc:picChg>
        <pc:picChg chg="add mod">
          <ac:chgData name="조 현영" userId="86576d6c08d227aa" providerId="LiveId" clId="{B1F83557-3D28-42AF-A518-DB6773ECE996}" dt="2022-11-21T10:19:37.973" v="5526" actId="1076"/>
          <ac:picMkLst>
            <pc:docMk/>
            <pc:sldMk cId="1195051530" sldId="861"/>
            <ac:picMk id="8" creationId="{17AD8229-42EB-0292-9439-43D2D797EC2F}"/>
          </ac:picMkLst>
        </pc:picChg>
        <pc:picChg chg="del">
          <ac:chgData name="조 현영" userId="86576d6c08d227aa" providerId="LiveId" clId="{B1F83557-3D28-42AF-A518-DB6773ECE996}" dt="2022-11-21T10:19:09.220" v="5484" actId="478"/>
          <ac:picMkLst>
            <pc:docMk/>
            <pc:sldMk cId="1195051530" sldId="861"/>
            <ac:picMk id="9" creationId="{D87C4FA3-5F45-C880-286F-42ED58547C8B}"/>
          </ac:picMkLst>
        </pc:picChg>
        <pc:picChg chg="del">
          <ac:chgData name="조 현영" userId="86576d6c08d227aa" providerId="LiveId" clId="{B1F83557-3D28-42AF-A518-DB6773ECE996}" dt="2022-11-21T10:19:07.830" v="5483" actId="478"/>
          <ac:picMkLst>
            <pc:docMk/>
            <pc:sldMk cId="1195051530" sldId="861"/>
            <ac:picMk id="14" creationId="{9CD1D8FF-FBE6-F6CB-42B9-8CAFD86A8C5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1903" y="6021315"/>
            <a:ext cx="4168751" cy="773390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12/16/2022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12/16/2022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12/16/2022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91043"/>
            <a:ext cx="5111750" cy="56351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91043"/>
            <a:ext cx="2057400" cy="56351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91043"/>
            <a:ext cx="6019800" cy="56351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12/16/2022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rgbClr val="953D46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7.png"/><Relationship Id="rId5" Type="http://schemas.openxmlformats.org/officeDocument/2006/relationships/hyperlink" Target="https://sequelize.org/docs/v6/othertopics/typescript" TargetMode="Externa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4.png"/><Relationship Id="rId9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.png"/><Relationship Id="rId7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hyperlink" Target="https://www.typescriptlang.org/tsconfig" TargetMode="Externa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481903" y="3717035"/>
            <a:ext cx="2707530" cy="830996"/>
          </a:xfrm>
        </p:spPr>
        <p:txBody>
          <a:bodyPr/>
          <a:lstStyle/>
          <a:p>
            <a:pPr lvl="0"/>
            <a:r>
              <a:rPr lang="en-US" altLang="ko-KR" dirty="0"/>
              <a:t>16</a:t>
            </a:r>
            <a:r>
              <a:rPr lang="ko-KR" altLang="en-US" dirty="0"/>
              <a:t>장</a:t>
            </a:r>
            <a:endParaRPr lang="ko-KR" altLang="ko-KR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D1CF6B-2EDB-494D-9691-6DFFEDD68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59" y="639"/>
            <a:ext cx="9119681" cy="6856721"/>
          </a:xfrm>
          <a:prstGeom prst="rect">
            <a:avLst/>
          </a:prstGeom>
        </p:spPr>
      </p:pic>
      <p:sp>
        <p:nvSpPr>
          <p:cNvPr id="2" name="제목 2">
            <a:extLst>
              <a:ext uri="{FF2B5EF4-FFF2-40B4-BE49-F238E27FC236}">
                <a16:creationId xmlns:a16="http://schemas.microsoft.com/office/drawing/2014/main" id="{B8CACA04-FABA-E5C9-85D2-A047A00BA4FE}"/>
              </a:ext>
            </a:extLst>
          </p:cNvPr>
          <p:cNvSpPr txBox="1">
            <a:spLocks/>
          </p:cNvSpPr>
          <p:nvPr/>
        </p:nvSpPr>
        <p:spPr>
          <a:xfrm>
            <a:off x="309082" y="3947463"/>
            <a:ext cx="2707530" cy="83099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altLang="ko-KR"/>
              <a:t>17</a:t>
            </a:r>
            <a:r>
              <a:rPr lang="ko-KR" altLang="en-US"/>
              <a:t>장</a:t>
            </a: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명시적인 타입 붙이기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tsc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는 타입 검사 기능과 코드 변환 기능이 별도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하나가 실패해도 하나는 진행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타입 검사만 진행하려면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tsc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--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noEmit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타입스크립트 기본 문법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3AB6DE-4A73-57C0-2CAA-EC5F88EC0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32" y="1176553"/>
            <a:ext cx="7567564" cy="560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10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7.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타입을 붙이지 않으면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타입을 제거하면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TS7006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에러가 발생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a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b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처럼 타입을 알아서 추론하는 경우가 발생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추론하기 힘들면 타입이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any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가 됨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(any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는 지양할 것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타입스크립트 기본 문법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5CFF80-E5B7-3447-9B7E-9D1A9CAD7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385504"/>
            <a:ext cx="7347383" cy="445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78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8.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자주 사용하는 타입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C0F1798-6F92-464D-30A1-6F96AD1DF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475" y="1176553"/>
            <a:ext cx="4291167" cy="635729"/>
          </a:xfrm>
        </p:spPr>
      </p:pic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타입스크립트 기본 문법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533563-E41C-19A9-96E0-DF54E8674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368" y="1988825"/>
            <a:ext cx="3758254" cy="453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80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9.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노드의 타이핑하기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타입스크립트 기본 문법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C58F6B-CDD1-5933-BDEE-541302502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노드의 타입은 따로 설치해야 사용할 수 있음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C676C3-54E4-90B4-ED62-916811B99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758397"/>
            <a:ext cx="3742868" cy="15055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C61C4E-4A4F-B280-63DA-8D6312672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38" y="3593632"/>
            <a:ext cx="5366115" cy="190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80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10. @types/node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살펴보기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타입스크립트 기본 문법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C58F6B-CDD1-5933-BDEE-541302502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fs.readFile</a:t>
            </a:r>
            <a:r>
              <a:rPr lang="ko-KR" altLang="en-US" dirty="0"/>
              <a:t>에서 </a:t>
            </a:r>
            <a:r>
              <a:rPr lang="en-US" altLang="ko-KR" dirty="0"/>
              <a:t>F12 </a:t>
            </a:r>
            <a:r>
              <a:rPr lang="ko-KR" altLang="en-US" dirty="0"/>
              <a:t>누르면 타입 정의 부분으로 이동</a:t>
            </a:r>
            <a:endParaRPr lang="en-US" altLang="ko-KR" dirty="0"/>
          </a:p>
          <a:p>
            <a:pPr lvl="1"/>
            <a:r>
              <a:rPr lang="en-US" altLang="ko-KR" dirty="0" err="1"/>
              <a:t>readFile</a:t>
            </a:r>
            <a:r>
              <a:rPr lang="en-US" altLang="ko-KR" dirty="0"/>
              <a:t> </a:t>
            </a:r>
            <a:r>
              <a:rPr lang="ko-KR" altLang="en-US" dirty="0"/>
              <a:t>타입이 오버로딩 되어 있음</a:t>
            </a:r>
            <a:r>
              <a:rPr lang="en-US" altLang="ko-KR" dirty="0"/>
              <a:t>(</a:t>
            </a:r>
            <a:r>
              <a:rPr lang="ko-KR" altLang="en-US" dirty="0"/>
              <a:t>사용 방법이 다양해서 타입 정의도 여러 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F1F64E-4959-86FC-3B19-E72C934B0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01" y="2068149"/>
            <a:ext cx="4354904" cy="47025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B52BEB-B129-7034-C56C-C3A4CB631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21" y="4102678"/>
            <a:ext cx="43434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58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11.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정의에 따라 수정하기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타입스크립트 기본 문법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C58F6B-CDD1-5933-BDEE-541302502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8D244B-92ED-3123-74E8-889B0335F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67" y="1355147"/>
            <a:ext cx="3743325" cy="1638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CF5544-BBA7-2884-1FD7-ACD9D4E2B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720" y="4120284"/>
            <a:ext cx="3274690" cy="17506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D46A94-D255-AC8A-DAA9-5571542B88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918" y="3809341"/>
            <a:ext cx="4113082" cy="2464378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E3F060F-C58D-D956-C620-91D25D4AD4B0}"/>
              </a:ext>
            </a:extLst>
          </p:cNvPr>
          <p:cNvSpPr/>
          <p:nvPr/>
        </p:nvSpPr>
        <p:spPr>
          <a:xfrm>
            <a:off x="4629607" y="4869175"/>
            <a:ext cx="633677" cy="230428"/>
          </a:xfrm>
          <a:prstGeom prst="rightArrow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836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17.2 </a:t>
            </a:r>
            <a:r>
              <a:rPr lang="ko-KR" altLang="en-US" dirty="0"/>
              <a:t>커뮤니티 타입 적용하기</a:t>
            </a:r>
          </a:p>
        </p:txBody>
      </p:sp>
    </p:spTree>
    <p:extLst>
      <p:ext uri="{BB962C8B-B14F-4D97-AF65-F5344CB8AC3E}">
        <p14:creationId xmlns:p14="http://schemas.microsoft.com/office/powerpoint/2010/main" val="3876797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노드버드에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타입 적용하기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11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장 기반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타입스크립트 설치 후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tsconfig.json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작성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allowJs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옵션을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true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해 일부만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ts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변환해도 돌아가도록 설정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커뮤니티 타입 적용하기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A38491-4909-584F-05FA-FF3D63B5C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93" y="2395145"/>
            <a:ext cx="2571750" cy="1019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3CE5AD-EFF7-E341-25F6-19312E6728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479" y="3494063"/>
            <a:ext cx="36957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12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2. server.js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부터 바꾸기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모듈 시스템을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ECMA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모듈로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커뮤니티 타입 적용하기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8F59C6-1E3B-5DC2-6E7A-6B9E57605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1758397"/>
            <a:ext cx="2574584" cy="22325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8BB576-5030-494F-2404-F91A1B58E4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866" y="4059616"/>
            <a:ext cx="2394761" cy="21921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9E07E8-A5DC-C6F0-D1E6-6C78212788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5502" y="2994173"/>
            <a:ext cx="1843424" cy="5621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69C9A7B-31EF-EDE7-A7AD-3CC91799F4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3262" y="4846866"/>
            <a:ext cx="53816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23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라이브러리 타입 정의 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자체 지원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DefinitelyTyped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지원 안 하는 라이브러리 구분하기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커뮤니티 타입 적용하기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EEDF1E-681B-FC37-99BF-25BDE8A75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17" y="1856261"/>
            <a:ext cx="6210300" cy="3962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6E0B41-6EF6-182A-4D89-3CAF8678E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436" y="1816004"/>
            <a:ext cx="6210300" cy="3962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985AE1-6BD7-4ECF-3B8E-42B8016A53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6826" y="1816004"/>
            <a:ext cx="6210300" cy="39624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B0AB708-49A0-1370-349D-5177451C0B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299" y="5656313"/>
            <a:ext cx="6919300" cy="118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06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3600" b="1" dirty="0">
                <a:solidFill>
                  <a:srgbClr val="C00000"/>
                </a:solidFill>
              </a:rPr>
              <a:t>17</a:t>
            </a:r>
            <a:r>
              <a:rPr lang="ko-KR" altLang="en-US" sz="3600" b="1" dirty="0">
                <a:solidFill>
                  <a:srgbClr val="C00000"/>
                </a:solidFill>
              </a:rPr>
              <a:t>장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2079739" y="1182327"/>
            <a:ext cx="5020017" cy="1045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159893" y="1643183"/>
            <a:ext cx="4824214" cy="246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17.1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타입스크립트 기본 문법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17.2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커뮤니티 타입 정의 적용하기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17.3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라이브러리 코드 타이핑하기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17.4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내가 작성한 코드 타이핑하기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4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에러 해결하기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Process.env.COOKIE_SECRET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string | undefined</a:t>
            </a: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커뮤니티 타입 적용하기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6185D7-5DA6-624B-AC7B-F0103289B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24" y="1816004"/>
            <a:ext cx="4374982" cy="11965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5D613F-6406-15E0-0F06-D1B186479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24" y="3146828"/>
            <a:ext cx="5046464" cy="30386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76ACB6F-792D-BDFD-53EF-6B72B8F3D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3645" y="3272251"/>
            <a:ext cx="30765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21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21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17.3 </a:t>
            </a:r>
            <a:r>
              <a:rPr lang="ko-KR" altLang="en-US" dirty="0"/>
              <a:t>라이브러리 코드 타이핑하기</a:t>
            </a:r>
          </a:p>
        </p:txBody>
      </p:sp>
    </p:spTree>
    <p:extLst>
      <p:ext uri="{BB962C8B-B14F-4D97-AF65-F5344CB8AC3E}">
        <p14:creationId xmlns:p14="http://schemas.microsoft.com/office/powerpoint/2010/main" val="3120123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시퀄라이즈와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passport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타이핑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라이브러리 코드 타이핑하기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Passport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폴더 내의 파일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교체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F2C665-A20F-A939-3952-F5D4729DB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24" y="1816004"/>
            <a:ext cx="2790033" cy="41243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FD8C82-D30F-F3EB-B0A3-4D8DC9C38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5272" y="1831481"/>
            <a:ext cx="3102973" cy="18312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7B832F-37B4-A37E-3F55-FCB7675FF0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9971" y="3879214"/>
            <a:ext cx="3081256" cy="5291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9AB5EA-AFF2-0A23-C62F-90C2343E29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0785" y="4523533"/>
            <a:ext cx="3726351" cy="115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14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타입 에러 확인하기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라이브러리 코드 타이핑하기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@types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라이브러리 설치하고 에러 확인하기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7E71E3-C5E5-4B0B-ED60-05E1CE211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00790"/>
            <a:ext cx="4781550" cy="685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F05BF1-BD7B-6273-9445-6CD1E35DA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515" y="2376384"/>
            <a:ext cx="4422769" cy="13589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210FA9-D847-085A-0BF7-FE8A60A8ED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6523" y="3185802"/>
            <a:ext cx="3223962" cy="350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18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커스텀 타입 정의로 해결하기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라이브러리 코드 타이핑하기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types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폴더 만들고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index.d.ts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d.ts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파일은 타입 정의만 포함하고 있는 파일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js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변환 안 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Error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Express.User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types/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index.d.ts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합쳐짐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process.env.KAKAO_ID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!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붙여줌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326C5F-752D-D677-7A9B-CC93969F5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3025751"/>
            <a:ext cx="3009900" cy="3028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A0A203-705D-07DB-837D-46EE510B0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5334" y="3959201"/>
            <a:ext cx="4572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23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잘못된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DefinitelyTyped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주의하기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라이브러리 코드 타이핑하기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@types/passport-kakao@0.2.1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타입이 잘못됨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커뮤니티에서 만드는 타입이라 부정확할 수도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1.0.0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버전에서는 수정됨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7D9CE9-9749-B405-8FB4-97F196092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2507288"/>
            <a:ext cx="45815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29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타입 작성하기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라이브러리 코드 타이핑하기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4147704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 err="1">
                <a:latin typeface="YDVYMjOStd12"/>
              </a:rPr>
              <a:t>시퀄라이즈</a:t>
            </a:r>
            <a:r>
              <a:rPr lang="ko-KR" altLang="en-US" sz="1800" b="0" i="0" u="none" strike="noStrike" baseline="0" dirty="0">
                <a:latin typeface="YDVYMjOStd12"/>
              </a:rPr>
              <a:t> 공식 문서</a:t>
            </a:r>
            <a:r>
              <a:rPr lang="en-US" altLang="ko-KR" sz="1800" b="0" i="0" u="none" strike="noStrike" baseline="0" dirty="0">
                <a:latin typeface="YDVYMjOStd12"/>
              </a:rPr>
              <a:t>(</a:t>
            </a:r>
            <a:r>
              <a:rPr lang="en-US" altLang="ko-KR" sz="1800" b="0" i="0" u="none" strike="noStrike" baseline="0" dirty="0">
                <a:latin typeface="ITCGaramondStd-Lt"/>
                <a:hlinkClick r:id="rId5"/>
              </a:rPr>
              <a:t>https</a:t>
            </a:r>
            <a:r>
              <a:rPr lang="en-US" altLang="ko-KR" sz="1800" b="0" i="0" u="none" strike="noStrike" baseline="0" dirty="0">
                <a:latin typeface="YDVYMjOStd12"/>
                <a:hlinkClick r:id="rId5"/>
              </a:rPr>
              <a:t>://</a:t>
            </a:r>
            <a:r>
              <a:rPr lang="en-US" altLang="ko-KR" sz="1800" b="0" i="0" u="none" strike="noStrike" baseline="0" dirty="0">
                <a:latin typeface="ITCGaramondStd-Lt"/>
                <a:hlinkClick r:id="rId5"/>
              </a:rPr>
              <a:t>sequelize</a:t>
            </a:r>
            <a:r>
              <a:rPr lang="en-US" altLang="ko-KR" sz="1800" b="0" i="0" u="none" strike="noStrike" baseline="0" dirty="0">
                <a:latin typeface="YDVYMjOStd12"/>
                <a:hlinkClick r:id="rId5"/>
              </a:rPr>
              <a:t>.</a:t>
            </a:r>
            <a:r>
              <a:rPr lang="en-US" altLang="ko-KR" sz="1800" b="0" i="0" u="none" strike="noStrike" baseline="0" dirty="0">
                <a:latin typeface="ITCGaramondStd-Lt"/>
                <a:hlinkClick r:id="rId5"/>
              </a:rPr>
              <a:t>org</a:t>
            </a:r>
            <a:r>
              <a:rPr lang="en-US" altLang="ko-KR" sz="1800" b="0" i="0" u="none" strike="noStrike" baseline="0" dirty="0">
                <a:latin typeface="YDVYMjOStd12"/>
                <a:hlinkClick r:id="rId5"/>
              </a:rPr>
              <a:t>/</a:t>
            </a:r>
            <a:r>
              <a:rPr lang="en-US" altLang="ko-KR" sz="1800" b="0" i="0" u="none" strike="noStrike" baseline="0" dirty="0">
                <a:latin typeface="ITCGaramondStd-Lt"/>
                <a:hlinkClick r:id="rId5"/>
              </a:rPr>
              <a:t>docs</a:t>
            </a:r>
            <a:r>
              <a:rPr lang="en-US" altLang="ko-KR" sz="1800" b="0" i="0" u="none" strike="noStrike" baseline="0" dirty="0">
                <a:latin typeface="YDVYMjOStd12"/>
                <a:hlinkClick r:id="rId5"/>
              </a:rPr>
              <a:t>/</a:t>
            </a:r>
            <a:r>
              <a:rPr lang="en-US" altLang="ko-KR" sz="1800" b="0" i="0" u="none" strike="noStrike" baseline="0" dirty="0">
                <a:latin typeface="ITCGaramondStd-Lt"/>
                <a:hlinkClick r:id="rId5"/>
              </a:rPr>
              <a:t>v6</a:t>
            </a:r>
            <a:r>
              <a:rPr lang="en-US" altLang="ko-KR" sz="1800" b="0" i="0" u="none" strike="noStrike" baseline="0" dirty="0">
                <a:latin typeface="YDVYMjOStd12"/>
                <a:hlinkClick r:id="rId5"/>
              </a:rPr>
              <a:t>/</a:t>
            </a:r>
            <a:r>
              <a:rPr lang="en-US" altLang="ko-KR" sz="1800" b="0" i="0" u="none" strike="noStrike" baseline="0" dirty="0">
                <a:latin typeface="ITCGaramondStd-Lt"/>
                <a:hlinkClick r:id="rId5"/>
              </a:rPr>
              <a:t>othertopics</a:t>
            </a:r>
            <a:r>
              <a:rPr lang="en-US" altLang="ko-KR" sz="1800" b="0" i="0" u="none" strike="noStrike" baseline="0" dirty="0">
                <a:latin typeface="YDVYMjOStd12"/>
                <a:hlinkClick r:id="rId5"/>
              </a:rPr>
              <a:t>/</a:t>
            </a:r>
            <a:r>
              <a:rPr lang="en-US" altLang="ko-KR" sz="1800" b="0" i="0" u="none" strike="noStrike" baseline="0" dirty="0">
                <a:latin typeface="ITCGaramondStd-Lt"/>
                <a:hlinkClick r:id="rId5"/>
              </a:rPr>
              <a:t>typescript</a:t>
            </a:r>
            <a:r>
              <a:rPr lang="en-US" altLang="ko-KR" sz="1800" b="0" i="0" u="none" strike="noStrike" baseline="0" dirty="0">
                <a:latin typeface="YDVYMjOStd12"/>
              </a:rPr>
              <a:t>) </a:t>
            </a:r>
            <a:r>
              <a:rPr lang="ko-KR" altLang="en-US" sz="1800" b="0" i="0" u="none" strike="noStrike" baseline="0" dirty="0">
                <a:latin typeface="YDVYMjOStd12"/>
              </a:rPr>
              <a:t>참고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lvl="1"/>
            <a:r>
              <a:rPr lang="ko-KR" altLang="en-US" dirty="0">
                <a:latin typeface="YDVYMjOStd12"/>
                <a:ea typeface="KoPub돋움체_Pro Medium" panose="02020603020101020101" pitchFamily="18" charset="-127"/>
              </a:rPr>
              <a:t>타입스크립트는 </a:t>
            </a:r>
            <a:r>
              <a:rPr lang="ko-KR" altLang="en-US" dirty="0" err="1">
                <a:latin typeface="YDVYMjOStd12"/>
                <a:ea typeface="KoPub돋움체_Pro Medium" panose="02020603020101020101" pitchFamily="18" charset="-127"/>
              </a:rPr>
              <a:t>시퀄라이즈의</a:t>
            </a:r>
            <a:r>
              <a:rPr lang="ko-KR" altLang="en-US" dirty="0">
                <a:latin typeface="YDVYMjOStd12"/>
                <a:ea typeface="KoPub돋움체_Pro Medium" panose="02020603020101020101" pitchFamily="18" charset="-127"/>
              </a:rPr>
              <a:t> 속성을 자동으로 파악하지 못하므로 </a:t>
            </a:r>
            <a:r>
              <a:rPr lang="en-US" altLang="ko-KR" dirty="0">
                <a:latin typeface="YDVYMjOStd12"/>
                <a:ea typeface="KoPub돋움체_Pro Medium" panose="02020603020101020101" pitchFamily="18" charset="-127"/>
              </a:rPr>
              <a:t>declare</a:t>
            </a:r>
            <a:r>
              <a:rPr lang="ko-KR" altLang="en-US" dirty="0">
                <a:latin typeface="YDVYMjOStd12"/>
                <a:ea typeface="KoPub돋움체_Pro Medium" panose="02020603020101020101" pitchFamily="18" charset="-127"/>
              </a:rPr>
              <a:t>로 선언</a:t>
            </a:r>
            <a:endParaRPr lang="en-US" altLang="ko-KR" dirty="0">
              <a:latin typeface="YDVYMjOStd12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declare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선언한 것은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js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변환 시 사라짐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models/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post.ts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models/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user.ts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도 수정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models/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index.ts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도 하나씩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import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하는 방식으로 수정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폴더 내 파일의 타입을 추론할 수 없으므로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17E617-69EC-B036-E253-42D1AF25BD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21" y="2033670"/>
            <a:ext cx="3407877" cy="43781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26647F-CFE9-D662-2FC7-5BDAABDC54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2080" y="6354195"/>
            <a:ext cx="1738558" cy="49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87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27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17.4 </a:t>
            </a:r>
            <a:r>
              <a:rPr lang="ko-KR" altLang="en-US"/>
              <a:t>내가 작성한 </a:t>
            </a:r>
            <a:r>
              <a:rPr lang="ko-KR" altLang="en-US" dirty="0"/>
              <a:t>코드 타이핑하기</a:t>
            </a:r>
          </a:p>
        </p:txBody>
      </p:sp>
    </p:spTree>
    <p:extLst>
      <p:ext uri="{BB962C8B-B14F-4D97-AF65-F5344CB8AC3E}">
        <p14:creationId xmlns:p14="http://schemas.microsoft.com/office/powerpoint/2010/main" val="2146085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Middlewares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타이핑하기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17.4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내가 작성한 코드 타이핑하기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middlewares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/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index.ts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3C2590-2894-4463-365B-A73BD58C0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94609"/>
            <a:ext cx="3358972" cy="45251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68A5E8-FE99-E454-B340-1AE12D7AD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821" y="1794609"/>
            <a:ext cx="3650565" cy="3027651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069ABC0-F0CD-02C5-81B5-E29E2985784F}"/>
              </a:ext>
            </a:extLst>
          </p:cNvPr>
          <p:cNvSpPr/>
          <p:nvPr/>
        </p:nvSpPr>
        <p:spPr>
          <a:xfrm>
            <a:off x="4186517" y="3256179"/>
            <a:ext cx="500697" cy="172821"/>
          </a:xfrm>
          <a:prstGeom prst="rightArrow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102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라이브러리 타이핑에서 힌트 얻기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17.4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내가 작성한 코드 타이핑하기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@types/express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@types/express-server-static-core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197C5F5-4136-4E5D-0B07-18C4CDC3D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24" y="1758397"/>
            <a:ext cx="3528628" cy="17183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3677CD-4B9B-B74F-D40A-DA15C9ADC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8799" y="1758397"/>
            <a:ext cx="3198303" cy="26471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CABB90-F689-5300-B090-1ED5F5F681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864" y="3677294"/>
            <a:ext cx="3595747" cy="308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96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17.1 </a:t>
            </a:r>
            <a:r>
              <a:rPr lang="ko-KR" altLang="en-US" dirty="0"/>
              <a:t>타입스크립트 기본 문법</a:t>
            </a:r>
          </a:p>
        </p:txBody>
      </p:sp>
    </p:spTree>
    <p:extLst>
      <p:ext uri="{BB962C8B-B14F-4D97-AF65-F5344CB8AC3E}">
        <p14:creationId xmlns:p14="http://schemas.microsoft.com/office/powerpoint/2010/main" val="2085549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컨트롤러 타이핑하기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17.4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내가 작성한 코드 타이핑하기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전부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RequestHandler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붙이기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72E5E4-A8AA-F931-D8D3-A24CD9B7C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583" y="1705432"/>
            <a:ext cx="3010526" cy="14144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69321B7-C331-D6DA-3102-6849C5A8DD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152" y="3313786"/>
            <a:ext cx="2940533" cy="13816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111ACB-6FAB-63A5-BCAF-C20D8264AA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3537" y="3263951"/>
            <a:ext cx="3244074" cy="7503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E69EDED-E9B7-4174-E7FB-6B2BF02D1F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7560" y="4005070"/>
            <a:ext cx="3448723" cy="90197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C65F645-6975-4DE2-D742-26D66F416D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758" y="5083419"/>
            <a:ext cx="3334825" cy="122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89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에러 처리 미들웨어 타이핑하기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17.4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내가 작성한 코드 타이핑하기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ErrorRequestHandler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붙이기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DA8784-F04C-6407-098B-5E41577F4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00790"/>
            <a:ext cx="3838260" cy="21314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C8BFAF-CAF0-AEEE-9C0A-EA75C247E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9" y="3788868"/>
            <a:ext cx="54768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85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나머지 에러 해결하기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17.4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내가 작성한 코드 타이핑하기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TS7006 tag implicitly has an any type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FC1497-7912-D1E9-7DCD-3FEDA6191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00790"/>
            <a:ext cx="5257800" cy="1371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A7EC1E-2D77-100C-418B-2B0AF6CBBB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152" y="3075461"/>
            <a:ext cx="42291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62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나머지 에러 해결하기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17.4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내가 작성한 코드 타이핑하기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TS2345, TS2339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관계 메서드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직접 모델에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declare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타이핑해줘야함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D7A09C-FD96-482E-E265-5CBAAD559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17" y="2046432"/>
            <a:ext cx="3895331" cy="23042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660675-B4A0-4782-1D18-8A4C1AAA1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17" y="4361619"/>
            <a:ext cx="4147704" cy="16960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74DD32-108E-B01B-290D-3A556F25AA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938" y="6026572"/>
            <a:ext cx="3348110" cy="6860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A1FC63B-DEEC-C36A-5378-89BC1D8968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821" y="2046432"/>
            <a:ext cx="4084277" cy="275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17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라우터 타이핑하기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17.4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내가 작성한 코드 타이핑하기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routes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폴더 내 파일들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ECMA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모듈로 바꾸기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B126AE-B49C-A419-8722-B803E3E97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00790"/>
            <a:ext cx="4143375" cy="15335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7C4FA3-5F45-C880-286F-42ED58547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405" y="3261962"/>
            <a:ext cx="4400550" cy="10096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CD1D8FF-FBE6-F6CB-42B9-8CAFD86A8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759" y="4286767"/>
            <a:ext cx="49339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36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7.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allowJs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false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17.4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내가 작성한 코드 타이핑하기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Js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파일이 없어졌으니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allowJs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false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앞으로는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ts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로만 코딩하기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5BBA2C-3C68-8886-B865-9CA3BAB1D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87" y="2155462"/>
            <a:ext cx="2543175" cy="1047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AD8229-42EB-0292-9439-43D2D797E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8401" y="3174787"/>
            <a:ext cx="27622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51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타입스크립트란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자바스크립트에 명시적으로 타입이 추가된 언어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자바스크립트에도 타입은 있으나 명시적으로 지정하지 않았을 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Tsc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컴파일러를 통해 타입스크립트에서 자바스크립트로 변환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노드는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JS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만 실행 가능하므로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코드는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JS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변환해서 실행해야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typescript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패키지를 설치하면 컴파일러가 같이 설치됨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tsc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명령어로 작동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tsconfig.json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적힌 설정대로 실행됨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Deno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타입스크립트 런타임이 있으나 아직 대중적이지 않음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ko-KR" altLang="en-US" dirty="0">
                <a:latin typeface="KoPub돋움체_Pro Bold" pitchFamily="18" charset="-127"/>
                <a:ea typeface="KoPub돋움체_Pro Medium" panose="02020603020101020101" pitchFamily="18" charset="-127"/>
              </a:rPr>
              <a:t>새 프로젝트 생성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타입스크립트 기본 문법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1E8EDA-2497-7B18-138D-2FFD43648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59" y="4659890"/>
            <a:ext cx="257175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93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tsconfig.json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b="0" i="0" u="none" strike="noStrike" baseline="0" dirty="0">
                <a:latin typeface="ITCGaramondStd-Lt"/>
                <a:hlinkClick r:id="rId2"/>
              </a:rPr>
              <a:t>https</a:t>
            </a:r>
            <a:r>
              <a:rPr lang="en-US" altLang="ko-KR" sz="1800" b="0" i="0" u="none" strike="noStrike" baseline="0" dirty="0">
                <a:latin typeface="YDVYMjOStd12"/>
                <a:hlinkClick r:id="rId2"/>
              </a:rPr>
              <a:t>://</a:t>
            </a:r>
            <a:r>
              <a:rPr lang="en-US" altLang="ko-KR" sz="1800" b="0" i="0" u="none" strike="noStrike" baseline="0" dirty="0">
                <a:latin typeface="ITCGaramondStd-Lt"/>
                <a:hlinkClick r:id="rId2"/>
              </a:rPr>
              <a:t>www</a:t>
            </a:r>
            <a:r>
              <a:rPr lang="en-US" altLang="ko-KR" sz="1800" b="0" i="0" u="none" strike="noStrike" baseline="0" dirty="0">
                <a:latin typeface="YDVYMjOStd12"/>
                <a:hlinkClick r:id="rId2"/>
              </a:rPr>
              <a:t>.</a:t>
            </a:r>
            <a:r>
              <a:rPr lang="en-US" altLang="ko-KR" sz="1800" b="0" i="0" u="none" strike="noStrike" baseline="0" dirty="0">
                <a:latin typeface="ITCGaramondStd-Lt"/>
                <a:hlinkClick r:id="rId2"/>
              </a:rPr>
              <a:t>typescriptlang</a:t>
            </a:r>
            <a:r>
              <a:rPr lang="en-US" altLang="ko-KR" sz="1800" b="0" i="0" u="none" strike="noStrike" baseline="0" dirty="0">
                <a:latin typeface="YDVYMjOStd12"/>
                <a:hlinkClick r:id="rId2"/>
              </a:rPr>
              <a:t>.</a:t>
            </a:r>
            <a:r>
              <a:rPr lang="en-US" altLang="ko-KR" sz="1800" b="0" i="0" u="none" strike="noStrike" baseline="0" dirty="0">
                <a:latin typeface="ITCGaramondStd-Lt"/>
                <a:hlinkClick r:id="rId2"/>
              </a:rPr>
              <a:t>org</a:t>
            </a:r>
            <a:r>
              <a:rPr lang="en-US" altLang="ko-KR" sz="1800" b="0" i="0" u="none" strike="noStrike" baseline="0" dirty="0">
                <a:latin typeface="YDVYMjOStd12"/>
                <a:hlinkClick r:id="rId2"/>
              </a:rPr>
              <a:t>/</a:t>
            </a:r>
            <a:r>
              <a:rPr lang="en-US" altLang="ko-KR" sz="1800" b="0" i="0" u="none" strike="noStrike" baseline="0" dirty="0">
                <a:latin typeface="ITCGaramondStd-Lt"/>
                <a:hlinkClick r:id="rId2"/>
              </a:rPr>
              <a:t>tsconfig</a:t>
            </a:r>
            <a:r>
              <a:rPr lang="en-US" altLang="ko-KR" sz="1800" b="0" i="0" u="none" strike="noStrike" baseline="0" dirty="0">
                <a:latin typeface="ITCGaramondStd-Lt"/>
              </a:rPr>
              <a:t> </a:t>
            </a:r>
            <a:r>
              <a:rPr lang="ko-KR" altLang="en-US" sz="1800" b="0" i="0" u="none" strike="noStrike" baseline="0" dirty="0">
                <a:latin typeface="ITCGaramondStd-Lt"/>
              </a:rPr>
              <a:t>참고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타입스크립트 기본 문법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59F10F-2CF5-DB66-92B9-6B3DDA24D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38" y="1931218"/>
            <a:ext cx="3599007" cy="3105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DCCE9C-8D7B-940B-D4F2-ED176B602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786" y="1924032"/>
            <a:ext cx="4567238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6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ts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작성해보기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compare.js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index.ts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작성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npx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tsc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후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index.js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가 생성되어야 함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타입스크립트 기본 문법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FACC30-CD40-25E2-B3FF-C5F676398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2103727"/>
            <a:ext cx="3549894" cy="33991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72FC0C-28E9-D638-B09A-FD03A1B696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1747" y="5041996"/>
            <a:ext cx="29908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44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에러가 나는 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에러는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tsc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명령어 입력한 콘솔이나 에디터에서 출력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타입스크립트 기본 문법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9F19A9-2D77-C657-CCCC-F103F1A3C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58397"/>
            <a:ext cx="2705100" cy="2781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DB20FC-1E6E-87CE-758C-07DC3A9E4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1231" y="1758397"/>
            <a:ext cx="5017295" cy="16358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9B5369-A64C-094A-B397-807C44A2A4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2147" y="3405653"/>
            <a:ext cx="4652842" cy="332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08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에러가 있어도 코드 변환은 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tsc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는 타입 검사 기능과 코드 변환 기능이 별도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하나가 실패해도 하나는 진행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타입 검사만 진행하려면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tsc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--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noEmit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타입스크립트 기본 문법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AFF79A-98E4-2CCB-808E-AC224659E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2392074"/>
            <a:ext cx="258127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1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명시적인 타입 붙이기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타이핑하기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변수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함수의 매개변수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반환값에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타입을 붙인다고 생각하기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콜론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뒷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부분이 타입 자리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타입스크립트 기본 문법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E117BD-09B0-5A51-26E8-BF8733602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2449681"/>
            <a:ext cx="2534708" cy="14310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6DCF5A-CBB2-AF22-8E29-524A886E7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45" y="3906114"/>
            <a:ext cx="4386506" cy="150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5980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13349</TotalTime>
  <Words>779</Words>
  <Application>Microsoft Office PowerPoint</Application>
  <PresentationFormat>화면 슬라이드 쇼(4:3)</PresentationFormat>
  <Paragraphs>132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46" baseType="lpstr">
      <vt:lpstr>ITCGaramondStd-Lt</vt:lpstr>
      <vt:lpstr>KoPub돋움체_Pro Bold</vt:lpstr>
      <vt:lpstr>KoPub돋움체_Pro Light</vt:lpstr>
      <vt:lpstr>KoPub돋움체_Pro Medium</vt:lpstr>
      <vt:lpstr>YDVYMjOStd12</vt:lpstr>
      <vt:lpstr>맑은 고딕</vt:lpstr>
      <vt:lpstr>Arial</vt:lpstr>
      <vt:lpstr>Calibri</vt:lpstr>
      <vt:lpstr>Verdana</vt:lpstr>
      <vt:lpstr>1_Office Theme</vt:lpstr>
      <vt:lpstr>2_Office Theme</vt:lpstr>
      <vt:lpstr>16장</vt:lpstr>
      <vt:lpstr>17장</vt:lpstr>
      <vt:lpstr>17.1 타입스크립트 기본 문법</vt:lpstr>
      <vt:lpstr>1. 타입스크립트란</vt:lpstr>
      <vt:lpstr>2. tsconfig.json</vt:lpstr>
      <vt:lpstr>3. ts 작성해보기</vt:lpstr>
      <vt:lpstr>4. 에러가 나는 경우</vt:lpstr>
      <vt:lpstr>5. 에러가 있어도 코드 변환은 됨</vt:lpstr>
      <vt:lpstr>6. 명시적인 타입 붙이기(타이핑하기)</vt:lpstr>
      <vt:lpstr>6. 명시적인 타입 붙이기</vt:lpstr>
      <vt:lpstr>7. 타입을 붙이지 않으면</vt:lpstr>
      <vt:lpstr>8. 자주 사용하는 타입</vt:lpstr>
      <vt:lpstr>9. 노드의 타이핑하기</vt:lpstr>
      <vt:lpstr>10. @types/node 살펴보기</vt:lpstr>
      <vt:lpstr>11. 정의에 따라 수정하기</vt:lpstr>
      <vt:lpstr>17.2 커뮤니티 타입 적용하기</vt:lpstr>
      <vt:lpstr>1. 노드버드에 타입 적용하기</vt:lpstr>
      <vt:lpstr>2. server.js부터 바꾸기</vt:lpstr>
      <vt:lpstr>3. 라이브러리 타입 정의 설치하기</vt:lpstr>
      <vt:lpstr>4. 에러 해결하기</vt:lpstr>
      <vt:lpstr>17.3 라이브러리 코드 타이핑하기</vt:lpstr>
      <vt:lpstr>1. 시퀄라이즈와 passport 타이핑</vt:lpstr>
      <vt:lpstr>2. 타입 에러 확인하기</vt:lpstr>
      <vt:lpstr>3. 커스텀 타입 정의로 해결하기</vt:lpstr>
      <vt:lpstr>4. 잘못된 DefinitelyTyped 주의하기</vt:lpstr>
      <vt:lpstr>5. 시퀄라이즈 타입 작성하기</vt:lpstr>
      <vt:lpstr>17.4 내가 작성한 코드 타이핑하기</vt:lpstr>
      <vt:lpstr>1. Middlewares 타이핑하기</vt:lpstr>
      <vt:lpstr>2. 라이브러리 타이핑에서 힌트 얻기</vt:lpstr>
      <vt:lpstr>3. 컨트롤러 타이핑하기</vt:lpstr>
      <vt:lpstr>4. 에러 처리 미들웨어 타이핑하기</vt:lpstr>
      <vt:lpstr>5. 나머지 에러 해결하기</vt:lpstr>
      <vt:lpstr>5. 나머지 에러 해결하기</vt:lpstr>
      <vt:lpstr>6. 라우터 타이핑하기</vt:lpstr>
      <vt:lpstr>7. allowJs를 false로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조 현영</cp:lastModifiedBy>
  <cp:revision>367</cp:revision>
  <cp:lastPrinted>2016-08-10T06:58:55Z</cp:lastPrinted>
  <dcterms:created xsi:type="dcterms:W3CDTF">2013-04-05T19:58:06Z</dcterms:created>
  <dcterms:modified xsi:type="dcterms:W3CDTF">2022-12-16T10:17:36Z</dcterms:modified>
</cp:coreProperties>
</file>